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4"/>
  </p:notesMasterIdLst>
  <p:sldIdLst>
    <p:sldId id="2134804439" r:id="rId5"/>
    <p:sldId id="2134804440" r:id="rId6"/>
    <p:sldId id="2134804456" r:id="rId7"/>
    <p:sldId id="2134804442" r:id="rId8"/>
    <p:sldId id="2134804454" r:id="rId9"/>
    <p:sldId id="2134804444" r:id="rId10"/>
    <p:sldId id="2134804457" r:id="rId11"/>
    <p:sldId id="2134804446" r:id="rId12"/>
    <p:sldId id="2134804458" r:id="rId13"/>
  </p:sldIdLst>
  <p:sldSz cx="12192000" cy="6858000"/>
  <p:notesSz cx="6858000" cy="9144000"/>
  <p:defaultTextStyle>
    <a:defPPr>
      <a:defRPr lang="sv-SE"/>
    </a:defPPr>
    <a:lvl1pPr algn="ctr" rtl="0" eaLnBrk="0" fontAlgn="base" hangingPunct="0">
      <a:spcBef>
        <a:spcPct val="50000"/>
      </a:spcBef>
      <a:spcAft>
        <a:spcPct val="0"/>
      </a:spcAft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A"/>
    <a:srgbClr val="BC8FDD"/>
    <a:srgbClr val="00AEEF"/>
    <a:srgbClr val="003468"/>
    <a:srgbClr val="E9E3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0628" autoAdjust="0"/>
  </p:normalViewPr>
  <p:slideViewPr>
    <p:cSldViewPr snapToGrid="0">
      <p:cViewPr varScale="1">
        <p:scale>
          <a:sx n="118" d="100"/>
          <a:sy n="118" d="100"/>
        </p:scale>
        <p:origin x="138" y="9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78239F-79E2-4B0F-B249-F4BB6DA2710A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6DADACD0-0F6D-461B-BA09-0778986FC2DB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sv-SE" b="1" dirty="0">
              <a:solidFill>
                <a:schemeClr val="tx1"/>
              </a:solidFill>
            </a:rPr>
            <a:t>1. Förberedelse</a:t>
          </a:r>
        </a:p>
      </dgm:t>
    </dgm:pt>
    <dgm:pt modelId="{F4320CA3-D2BE-4EBD-987A-B3B99F85D630}" type="parTrans" cxnId="{53D2E24F-0E54-453B-AAE9-DFFA49079A23}">
      <dgm:prSet/>
      <dgm:spPr/>
      <dgm:t>
        <a:bodyPr/>
        <a:lstStyle/>
        <a:p>
          <a:endParaRPr lang="sv-SE"/>
        </a:p>
      </dgm:t>
    </dgm:pt>
    <dgm:pt modelId="{0C3191B7-4B61-49CF-9EE5-1CA57285A3BA}" type="sibTrans" cxnId="{53D2E24F-0E54-453B-AAE9-DFFA49079A23}">
      <dgm:prSet/>
      <dgm:spPr/>
      <dgm:t>
        <a:bodyPr/>
        <a:lstStyle/>
        <a:p>
          <a:endParaRPr lang="sv-SE"/>
        </a:p>
      </dgm:t>
    </dgm:pt>
    <dgm:pt modelId="{98AD923B-5692-439B-8D59-360681DCDEF2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sv-SE" b="1" dirty="0">
              <a:solidFill>
                <a:schemeClr val="tx1"/>
              </a:solidFill>
            </a:rPr>
            <a:t>2. Samverkan och information</a:t>
          </a:r>
        </a:p>
      </dgm:t>
    </dgm:pt>
    <dgm:pt modelId="{94FFB918-CB64-4B88-9A21-0A52F906B567}" type="parTrans" cxnId="{3EEDD665-25F9-4474-97FD-A738A3FC2634}">
      <dgm:prSet/>
      <dgm:spPr/>
      <dgm:t>
        <a:bodyPr/>
        <a:lstStyle/>
        <a:p>
          <a:endParaRPr lang="sv-SE"/>
        </a:p>
      </dgm:t>
    </dgm:pt>
    <dgm:pt modelId="{44185FFA-EB3F-4E77-9075-DC62D4B9AC2A}" type="sibTrans" cxnId="{3EEDD665-25F9-4474-97FD-A738A3FC2634}">
      <dgm:prSet/>
      <dgm:spPr/>
      <dgm:t>
        <a:bodyPr/>
        <a:lstStyle/>
        <a:p>
          <a:endParaRPr lang="sv-SE"/>
        </a:p>
      </dgm:t>
    </dgm:pt>
    <dgm:pt modelId="{1D5B2C64-4D4E-44F1-B085-5F1FAAA48217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sv-SE" b="1" dirty="0">
              <a:solidFill>
                <a:schemeClr val="tx1"/>
              </a:solidFill>
            </a:rPr>
            <a:t>3. Planering detaljförslag</a:t>
          </a:r>
        </a:p>
      </dgm:t>
    </dgm:pt>
    <dgm:pt modelId="{541AA492-0F6E-416E-9650-ACE45D61859F}" type="parTrans" cxnId="{6FEB0C48-F091-45BC-AF92-6FA4F4E0B1A6}">
      <dgm:prSet/>
      <dgm:spPr/>
      <dgm:t>
        <a:bodyPr/>
        <a:lstStyle/>
        <a:p>
          <a:endParaRPr lang="sv-SE"/>
        </a:p>
      </dgm:t>
    </dgm:pt>
    <dgm:pt modelId="{D3458B3E-5B07-4DC1-BAF9-C61D08FDEAAC}" type="sibTrans" cxnId="{6FEB0C48-F091-45BC-AF92-6FA4F4E0B1A6}">
      <dgm:prSet/>
      <dgm:spPr/>
      <dgm:t>
        <a:bodyPr/>
        <a:lstStyle/>
        <a:p>
          <a:endParaRPr lang="sv-SE"/>
        </a:p>
      </dgm:t>
    </dgm:pt>
    <dgm:pt modelId="{3965287B-95B0-42ED-AB37-715DEC58455C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sv-SE" b="1" dirty="0">
              <a:solidFill>
                <a:schemeClr val="tx1"/>
              </a:solidFill>
            </a:rPr>
            <a:t>4. Riskbedömning</a:t>
          </a:r>
          <a:r>
            <a:rPr lang="sv-SE" dirty="0">
              <a:solidFill>
                <a:schemeClr val="tx1"/>
              </a:solidFill>
            </a:rPr>
            <a:t>	</a:t>
          </a:r>
        </a:p>
      </dgm:t>
    </dgm:pt>
    <dgm:pt modelId="{056443EF-5DE9-409D-A3A7-ED192119EBAD}" type="parTrans" cxnId="{C6CA5036-E7D2-4F57-A6C0-4F46DA5D77F7}">
      <dgm:prSet/>
      <dgm:spPr/>
      <dgm:t>
        <a:bodyPr/>
        <a:lstStyle/>
        <a:p>
          <a:endParaRPr lang="sv-SE"/>
        </a:p>
      </dgm:t>
    </dgm:pt>
    <dgm:pt modelId="{2EBE541D-C8A4-4935-AF33-6EE96587A47F}" type="sibTrans" cxnId="{C6CA5036-E7D2-4F57-A6C0-4F46DA5D77F7}">
      <dgm:prSet/>
      <dgm:spPr/>
      <dgm:t>
        <a:bodyPr/>
        <a:lstStyle/>
        <a:p>
          <a:endParaRPr lang="sv-SE"/>
        </a:p>
      </dgm:t>
    </dgm:pt>
    <dgm:pt modelId="{481F32DF-E94A-40BE-9074-9A2CE5F57DDE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sv-SE" b="1" dirty="0">
              <a:solidFill>
                <a:schemeClr val="tx1"/>
              </a:solidFill>
            </a:rPr>
            <a:t>5. Slutbehandling  samverkan</a:t>
          </a:r>
        </a:p>
        <a:p>
          <a:r>
            <a:rPr lang="sv-SE" b="1" dirty="0">
              <a:solidFill>
                <a:schemeClr val="tx1"/>
              </a:solidFill>
            </a:rPr>
            <a:t>Information medarbetare</a:t>
          </a:r>
        </a:p>
      </dgm:t>
    </dgm:pt>
    <dgm:pt modelId="{BB616205-3823-422F-A190-7DA2270DD551}" type="parTrans" cxnId="{7FB0FD94-4050-4FC2-8DB5-8F14AF1AD69A}">
      <dgm:prSet/>
      <dgm:spPr/>
      <dgm:t>
        <a:bodyPr/>
        <a:lstStyle/>
        <a:p>
          <a:endParaRPr lang="sv-SE"/>
        </a:p>
      </dgm:t>
    </dgm:pt>
    <dgm:pt modelId="{177308D9-53CD-417B-A429-426C9D0EF434}" type="sibTrans" cxnId="{7FB0FD94-4050-4FC2-8DB5-8F14AF1AD69A}">
      <dgm:prSet/>
      <dgm:spPr/>
      <dgm:t>
        <a:bodyPr/>
        <a:lstStyle/>
        <a:p>
          <a:endParaRPr lang="sv-SE"/>
        </a:p>
      </dgm:t>
    </dgm:pt>
    <dgm:pt modelId="{A7CCA68E-04EF-4A55-910D-3B9B83C24507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sv-SE" b="1" dirty="0">
              <a:solidFill>
                <a:schemeClr val="tx1"/>
              </a:solidFill>
            </a:rPr>
            <a:t>6. Verkställighet</a:t>
          </a:r>
        </a:p>
      </dgm:t>
    </dgm:pt>
    <dgm:pt modelId="{996D638F-860E-4888-A674-D0EC4D09C323}" type="parTrans" cxnId="{FC10EE09-F2E8-4AAA-BF24-08C3F24BC058}">
      <dgm:prSet/>
      <dgm:spPr/>
      <dgm:t>
        <a:bodyPr/>
        <a:lstStyle/>
        <a:p>
          <a:endParaRPr lang="sv-SE"/>
        </a:p>
      </dgm:t>
    </dgm:pt>
    <dgm:pt modelId="{43015055-9A2B-44B6-81F6-15554857CBFC}" type="sibTrans" cxnId="{FC10EE09-F2E8-4AAA-BF24-08C3F24BC058}">
      <dgm:prSet/>
      <dgm:spPr/>
      <dgm:t>
        <a:bodyPr/>
        <a:lstStyle/>
        <a:p>
          <a:endParaRPr lang="sv-SE"/>
        </a:p>
      </dgm:t>
    </dgm:pt>
    <dgm:pt modelId="{7E7EDE89-A758-49ED-ABBF-B7BD06B8FA0B}" type="pres">
      <dgm:prSet presAssocID="{5778239F-79E2-4B0F-B249-F4BB6DA2710A}" presName="Name0" presStyleCnt="0">
        <dgm:presLayoutVars>
          <dgm:dir/>
          <dgm:resizeHandles val="exact"/>
        </dgm:presLayoutVars>
      </dgm:prSet>
      <dgm:spPr/>
    </dgm:pt>
    <dgm:pt modelId="{5D8F5AF1-6F0F-4EA8-870C-ABA13697626D}" type="pres">
      <dgm:prSet presAssocID="{6DADACD0-0F6D-461B-BA09-0778986FC2DB}" presName="node" presStyleLbl="node1" presStyleIdx="0" presStyleCnt="6">
        <dgm:presLayoutVars>
          <dgm:bulletEnabled val="1"/>
        </dgm:presLayoutVars>
      </dgm:prSet>
      <dgm:spPr/>
    </dgm:pt>
    <dgm:pt modelId="{171E2AB0-BECE-4510-81C0-40151A48EFB0}" type="pres">
      <dgm:prSet presAssocID="{0C3191B7-4B61-49CF-9EE5-1CA57285A3BA}" presName="sibTrans" presStyleLbl="sibTrans1D1" presStyleIdx="0" presStyleCnt="5"/>
      <dgm:spPr/>
    </dgm:pt>
    <dgm:pt modelId="{23E410E9-A66C-4CE8-9E22-E164612796B3}" type="pres">
      <dgm:prSet presAssocID="{0C3191B7-4B61-49CF-9EE5-1CA57285A3BA}" presName="connectorText" presStyleLbl="sibTrans1D1" presStyleIdx="0" presStyleCnt="5"/>
      <dgm:spPr/>
    </dgm:pt>
    <dgm:pt modelId="{85A5C45F-DF8C-455D-A7E4-8F77D8AA3586}" type="pres">
      <dgm:prSet presAssocID="{98AD923B-5692-439B-8D59-360681DCDEF2}" presName="node" presStyleLbl="node1" presStyleIdx="1" presStyleCnt="6">
        <dgm:presLayoutVars>
          <dgm:bulletEnabled val="1"/>
        </dgm:presLayoutVars>
      </dgm:prSet>
      <dgm:spPr/>
    </dgm:pt>
    <dgm:pt modelId="{DA3365D0-0937-49BD-AF81-028153A8890C}" type="pres">
      <dgm:prSet presAssocID="{44185FFA-EB3F-4E77-9075-DC62D4B9AC2A}" presName="sibTrans" presStyleLbl="sibTrans1D1" presStyleIdx="1" presStyleCnt="5"/>
      <dgm:spPr/>
    </dgm:pt>
    <dgm:pt modelId="{53835BEC-69E2-4F61-9923-23120386615A}" type="pres">
      <dgm:prSet presAssocID="{44185FFA-EB3F-4E77-9075-DC62D4B9AC2A}" presName="connectorText" presStyleLbl="sibTrans1D1" presStyleIdx="1" presStyleCnt="5"/>
      <dgm:spPr/>
    </dgm:pt>
    <dgm:pt modelId="{4A362214-B0D6-4A0D-9B48-9F8C1CB782F7}" type="pres">
      <dgm:prSet presAssocID="{1D5B2C64-4D4E-44F1-B085-5F1FAAA48217}" presName="node" presStyleLbl="node1" presStyleIdx="2" presStyleCnt="6">
        <dgm:presLayoutVars>
          <dgm:bulletEnabled val="1"/>
        </dgm:presLayoutVars>
      </dgm:prSet>
      <dgm:spPr/>
    </dgm:pt>
    <dgm:pt modelId="{85E3A600-518F-41C5-8359-9D451B3C3C25}" type="pres">
      <dgm:prSet presAssocID="{D3458B3E-5B07-4DC1-BAF9-C61D08FDEAAC}" presName="sibTrans" presStyleLbl="sibTrans1D1" presStyleIdx="2" presStyleCnt="5"/>
      <dgm:spPr/>
    </dgm:pt>
    <dgm:pt modelId="{972F282D-E2F9-438C-8C58-E310B64669D0}" type="pres">
      <dgm:prSet presAssocID="{D3458B3E-5B07-4DC1-BAF9-C61D08FDEAAC}" presName="connectorText" presStyleLbl="sibTrans1D1" presStyleIdx="2" presStyleCnt="5"/>
      <dgm:spPr/>
    </dgm:pt>
    <dgm:pt modelId="{9352D71D-A30F-45AA-910D-6ABBD01927DF}" type="pres">
      <dgm:prSet presAssocID="{3965287B-95B0-42ED-AB37-715DEC58455C}" presName="node" presStyleLbl="node1" presStyleIdx="3" presStyleCnt="6">
        <dgm:presLayoutVars>
          <dgm:bulletEnabled val="1"/>
        </dgm:presLayoutVars>
      </dgm:prSet>
      <dgm:spPr/>
    </dgm:pt>
    <dgm:pt modelId="{7F0073B3-0C71-4B30-B01D-8AC1AD287413}" type="pres">
      <dgm:prSet presAssocID="{2EBE541D-C8A4-4935-AF33-6EE96587A47F}" presName="sibTrans" presStyleLbl="sibTrans1D1" presStyleIdx="3" presStyleCnt="5"/>
      <dgm:spPr/>
    </dgm:pt>
    <dgm:pt modelId="{3E15BD14-A5C3-44D4-8A9A-B0D32E2097EC}" type="pres">
      <dgm:prSet presAssocID="{2EBE541D-C8A4-4935-AF33-6EE96587A47F}" presName="connectorText" presStyleLbl="sibTrans1D1" presStyleIdx="3" presStyleCnt="5"/>
      <dgm:spPr/>
    </dgm:pt>
    <dgm:pt modelId="{CB641F3A-9206-408C-8DBC-45CC5866DB27}" type="pres">
      <dgm:prSet presAssocID="{481F32DF-E94A-40BE-9074-9A2CE5F57DDE}" presName="node" presStyleLbl="node1" presStyleIdx="4" presStyleCnt="6">
        <dgm:presLayoutVars>
          <dgm:bulletEnabled val="1"/>
        </dgm:presLayoutVars>
      </dgm:prSet>
      <dgm:spPr/>
    </dgm:pt>
    <dgm:pt modelId="{A6887C44-8BE2-473A-B265-DDC9FD39A921}" type="pres">
      <dgm:prSet presAssocID="{177308D9-53CD-417B-A429-426C9D0EF434}" presName="sibTrans" presStyleLbl="sibTrans1D1" presStyleIdx="4" presStyleCnt="5"/>
      <dgm:spPr/>
    </dgm:pt>
    <dgm:pt modelId="{E208FA7E-54F5-403E-A1AF-6A2DE9A61675}" type="pres">
      <dgm:prSet presAssocID="{177308D9-53CD-417B-A429-426C9D0EF434}" presName="connectorText" presStyleLbl="sibTrans1D1" presStyleIdx="4" presStyleCnt="5"/>
      <dgm:spPr/>
    </dgm:pt>
    <dgm:pt modelId="{AB7EB46D-E71A-407E-B07A-8E725138CECB}" type="pres">
      <dgm:prSet presAssocID="{A7CCA68E-04EF-4A55-910D-3B9B83C24507}" presName="node" presStyleLbl="node1" presStyleIdx="5" presStyleCnt="6">
        <dgm:presLayoutVars>
          <dgm:bulletEnabled val="1"/>
        </dgm:presLayoutVars>
      </dgm:prSet>
      <dgm:spPr/>
    </dgm:pt>
  </dgm:ptLst>
  <dgm:cxnLst>
    <dgm:cxn modelId="{E6231900-49EF-4A9C-ABAB-D229C972C48D}" type="presOf" srcId="{6DADACD0-0F6D-461B-BA09-0778986FC2DB}" destId="{5D8F5AF1-6F0F-4EA8-870C-ABA13697626D}" srcOrd="0" destOrd="0" presId="urn:microsoft.com/office/officeart/2005/8/layout/bProcess3"/>
    <dgm:cxn modelId="{FC10EE09-F2E8-4AAA-BF24-08C3F24BC058}" srcId="{5778239F-79E2-4B0F-B249-F4BB6DA2710A}" destId="{A7CCA68E-04EF-4A55-910D-3B9B83C24507}" srcOrd="5" destOrd="0" parTransId="{996D638F-860E-4888-A674-D0EC4D09C323}" sibTransId="{43015055-9A2B-44B6-81F6-15554857CBFC}"/>
    <dgm:cxn modelId="{229E910D-A171-40AE-B8BF-23AB47BD6040}" type="presOf" srcId="{481F32DF-E94A-40BE-9074-9A2CE5F57DDE}" destId="{CB641F3A-9206-408C-8DBC-45CC5866DB27}" srcOrd="0" destOrd="0" presId="urn:microsoft.com/office/officeart/2005/8/layout/bProcess3"/>
    <dgm:cxn modelId="{E509D90D-C765-49FF-A0AC-FAA40DC94CA1}" type="presOf" srcId="{3965287B-95B0-42ED-AB37-715DEC58455C}" destId="{9352D71D-A30F-45AA-910D-6ABBD01927DF}" srcOrd="0" destOrd="0" presId="urn:microsoft.com/office/officeart/2005/8/layout/bProcess3"/>
    <dgm:cxn modelId="{0ACC6D20-C11C-46E3-8090-F258CFB5FEB0}" type="presOf" srcId="{177308D9-53CD-417B-A429-426C9D0EF434}" destId="{E208FA7E-54F5-403E-A1AF-6A2DE9A61675}" srcOrd="1" destOrd="0" presId="urn:microsoft.com/office/officeart/2005/8/layout/bProcess3"/>
    <dgm:cxn modelId="{74158934-E021-49AF-9F84-339B9D20FFF2}" type="presOf" srcId="{0C3191B7-4B61-49CF-9EE5-1CA57285A3BA}" destId="{23E410E9-A66C-4CE8-9E22-E164612796B3}" srcOrd="1" destOrd="0" presId="urn:microsoft.com/office/officeart/2005/8/layout/bProcess3"/>
    <dgm:cxn modelId="{C6CA5036-E7D2-4F57-A6C0-4F46DA5D77F7}" srcId="{5778239F-79E2-4B0F-B249-F4BB6DA2710A}" destId="{3965287B-95B0-42ED-AB37-715DEC58455C}" srcOrd="3" destOrd="0" parTransId="{056443EF-5DE9-409D-A3A7-ED192119EBAD}" sibTransId="{2EBE541D-C8A4-4935-AF33-6EE96587A47F}"/>
    <dgm:cxn modelId="{03F38038-5C7A-40C2-BA12-DB64F256C97D}" type="presOf" srcId="{0C3191B7-4B61-49CF-9EE5-1CA57285A3BA}" destId="{171E2AB0-BECE-4510-81C0-40151A48EFB0}" srcOrd="0" destOrd="0" presId="urn:microsoft.com/office/officeart/2005/8/layout/bProcess3"/>
    <dgm:cxn modelId="{8D9CB764-59E3-41DE-9233-6E54EDE02B98}" type="presOf" srcId="{D3458B3E-5B07-4DC1-BAF9-C61D08FDEAAC}" destId="{972F282D-E2F9-438C-8C58-E310B64669D0}" srcOrd="1" destOrd="0" presId="urn:microsoft.com/office/officeart/2005/8/layout/bProcess3"/>
    <dgm:cxn modelId="{3EEDD665-25F9-4474-97FD-A738A3FC2634}" srcId="{5778239F-79E2-4B0F-B249-F4BB6DA2710A}" destId="{98AD923B-5692-439B-8D59-360681DCDEF2}" srcOrd="1" destOrd="0" parTransId="{94FFB918-CB64-4B88-9A21-0A52F906B567}" sibTransId="{44185FFA-EB3F-4E77-9075-DC62D4B9AC2A}"/>
    <dgm:cxn modelId="{F58BDC47-6274-4037-92C4-E931DA51379C}" type="presOf" srcId="{5778239F-79E2-4B0F-B249-F4BB6DA2710A}" destId="{7E7EDE89-A758-49ED-ABBF-B7BD06B8FA0B}" srcOrd="0" destOrd="0" presId="urn:microsoft.com/office/officeart/2005/8/layout/bProcess3"/>
    <dgm:cxn modelId="{6FEB0C48-F091-45BC-AF92-6FA4F4E0B1A6}" srcId="{5778239F-79E2-4B0F-B249-F4BB6DA2710A}" destId="{1D5B2C64-4D4E-44F1-B085-5F1FAAA48217}" srcOrd="2" destOrd="0" parTransId="{541AA492-0F6E-416E-9650-ACE45D61859F}" sibTransId="{D3458B3E-5B07-4DC1-BAF9-C61D08FDEAAC}"/>
    <dgm:cxn modelId="{53D2E24F-0E54-453B-AAE9-DFFA49079A23}" srcId="{5778239F-79E2-4B0F-B249-F4BB6DA2710A}" destId="{6DADACD0-0F6D-461B-BA09-0778986FC2DB}" srcOrd="0" destOrd="0" parTransId="{F4320CA3-D2BE-4EBD-987A-B3B99F85D630}" sibTransId="{0C3191B7-4B61-49CF-9EE5-1CA57285A3BA}"/>
    <dgm:cxn modelId="{7FB0FD94-4050-4FC2-8DB5-8F14AF1AD69A}" srcId="{5778239F-79E2-4B0F-B249-F4BB6DA2710A}" destId="{481F32DF-E94A-40BE-9074-9A2CE5F57DDE}" srcOrd="4" destOrd="0" parTransId="{BB616205-3823-422F-A190-7DA2270DD551}" sibTransId="{177308D9-53CD-417B-A429-426C9D0EF434}"/>
    <dgm:cxn modelId="{37097D95-FAB1-4E2C-BF88-0BB09C384245}" type="presOf" srcId="{98AD923B-5692-439B-8D59-360681DCDEF2}" destId="{85A5C45F-DF8C-455D-A7E4-8F77D8AA3586}" srcOrd="0" destOrd="0" presId="urn:microsoft.com/office/officeart/2005/8/layout/bProcess3"/>
    <dgm:cxn modelId="{60FBA5A2-C462-4003-B668-1DD982239526}" type="presOf" srcId="{177308D9-53CD-417B-A429-426C9D0EF434}" destId="{A6887C44-8BE2-473A-B265-DDC9FD39A921}" srcOrd="0" destOrd="0" presId="urn:microsoft.com/office/officeart/2005/8/layout/bProcess3"/>
    <dgm:cxn modelId="{3CFB18A7-3546-41F5-9D00-631041E925FD}" type="presOf" srcId="{2EBE541D-C8A4-4935-AF33-6EE96587A47F}" destId="{3E15BD14-A5C3-44D4-8A9A-B0D32E2097EC}" srcOrd="1" destOrd="0" presId="urn:microsoft.com/office/officeart/2005/8/layout/bProcess3"/>
    <dgm:cxn modelId="{D1305BBD-CAED-4B7F-B254-4569A2E12990}" type="presOf" srcId="{2EBE541D-C8A4-4935-AF33-6EE96587A47F}" destId="{7F0073B3-0C71-4B30-B01D-8AC1AD287413}" srcOrd="0" destOrd="0" presId="urn:microsoft.com/office/officeart/2005/8/layout/bProcess3"/>
    <dgm:cxn modelId="{734ECEC0-9D68-4CB8-A59E-B3025C5A3527}" type="presOf" srcId="{1D5B2C64-4D4E-44F1-B085-5F1FAAA48217}" destId="{4A362214-B0D6-4A0D-9B48-9F8C1CB782F7}" srcOrd="0" destOrd="0" presId="urn:microsoft.com/office/officeart/2005/8/layout/bProcess3"/>
    <dgm:cxn modelId="{C87B88CB-F5F7-460A-B318-AC0D4C2B0EBF}" type="presOf" srcId="{44185FFA-EB3F-4E77-9075-DC62D4B9AC2A}" destId="{DA3365D0-0937-49BD-AF81-028153A8890C}" srcOrd="0" destOrd="0" presId="urn:microsoft.com/office/officeart/2005/8/layout/bProcess3"/>
    <dgm:cxn modelId="{01B95DCD-A61B-4CD6-B541-5FB8CFE9FDFD}" type="presOf" srcId="{A7CCA68E-04EF-4A55-910D-3B9B83C24507}" destId="{AB7EB46D-E71A-407E-B07A-8E725138CECB}" srcOrd="0" destOrd="0" presId="urn:microsoft.com/office/officeart/2005/8/layout/bProcess3"/>
    <dgm:cxn modelId="{73BF2DEB-C51A-4C5F-A396-73948EDD05F2}" type="presOf" srcId="{D3458B3E-5B07-4DC1-BAF9-C61D08FDEAAC}" destId="{85E3A600-518F-41C5-8359-9D451B3C3C25}" srcOrd="0" destOrd="0" presId="urn:microsoft.com/office/officeart/2005/8/layout/bProcess3"/>
    <dgm:cxn modelId="{45A40AF6-ACBA-48AC-889D-4B7C29C57998}" type="presOf" srcId="{44185FFA-EB3F-4E77-9075-DC62D4B9AC2A}" destId="{53835BEC-69E2-4F61-9923-23120386615A}" srcOrd="1" destOrd="0" presId="urn:microsoft.com/office/officeart/2005/8/layout/bProcess3"/>
    <dgm:cxn modelId="{840ECF12-02B2-4708-AAE4-82CCA26CFAF0}" type="presParOf" srcId="{7E7EDE89-A758-49ED-ABBF-B7BD06B8FA0B}" destId="{5D8F5AF1-6F0F-4EA8-870C-ABA13697626D}" srcOrd="0" destOrd="0" presId="urn:microsoft.com/office/officeart/2005/8/layout/bProcess3"/>
    <dgm:cxn modelId="{AC9FCA73-028F-450F-8925-416065C2FB2D}" type="presParOf" srcId="{7E7EDE89-A758-49ED-ABBF-B7BD06B8FA0B}" destId="{171E2AB0-BECE-4510-81C0-40151A48EFB0}" srcOrd="1" destOrd="0" presId="urn:microsoft.com/office/officeart/2005/8/layout/bProcess3"/>
    <dgm:cxn modelId="{8044FD42-B711-4928-9652-92E6A2CFCC84}" type="presParOf" srcId="{171E2AB0-BECE-4510-81C0-40151A48EFB0}" destId="{23E410E9-A66C-4CE8-9E22-E164612796B3}" srcOrd="0" destOrd="0" presId="urn:microsoft.com/office/officeart/2005/8/layout/bProcess3"/>
    <dgm:cxn modelId="{5CC1E7BF-9FB2-4ABB-A0F1-3294DEA27AB4}" type="presParOf" srcId="{7E7EDE89-A758-49ED-ABBF-B7BD06B8FA0B}" destId="{85A5C45F-DF8C-455D-A7E4-8F77D8AA3586}" srcOrd="2" destOrd="0" presId="urn:microsoft.com/office/officeart/2005/8/layout/bProcess3"/>
    <dgm:cxn modelId="{631520CA-C1C2-48D7-AF82-26509C79555B}" type="presParOf" srcId="{7E7EDE89-A758-49ED-ABBF-B7BD06B8FA0B}" destId="{DA3365D0-0937-49BD-AF81-028153A8890C}" srcOrd="3" destOrd="0" presId="urn:microsoft.com/office/officeart/2005/8/layout/bProcess3"/>
    <dgm:cxn modelId="{18C9DEA6-9401-45F2-922C-04A7D982B8F7}" type="presParOf" srcId="{DA3365D0-0937-49BD-AF81-028153A8890C}" destId="{53835BEC-69E2-4F61-9923-23120386615A}" srcOrd="0" destOrd="0" presId="urn:microsoft.com/office/officeart/2005/8/layout/bProcess3"/>
    <dgm:cxn modelId="{C7DA0EBF-0D79-41DB-9BEE-D540BA1FF925}" type="presParOf" srcId="{7E7EDE89-A758-49ED-ABBF-B7BD06B8FA0B}" destId="{4A362214-B0D6-4A0D-9B48-9F8C1CB782F7}" srcOrd="4" destOrd="0" presId="urn:microsoft.com/office/officeart/2005/8/layout/bProcess3"/>
    <dgm:cxn modelId="{D0136F47-E4DA-4D00-9DBB-C7B3C23B4C28}" type="presParOf" srcId="{7E7EDE89-A758-49ED-ABBF-B7BD06B8FA0B}" destId="{85E3A600-518F-41C5-8359-9D451B3C3C25}" srcOrd="5" destOrd="0" presId="urn:microsoft.com/office/officeart/2005/8/layout/bProcess3"/>
    <dgm:cxn modelId="{ED954F1C-A2AC-4983-89F5-E3C5CC85134C}" type="presParOf" srcId="{85E3A600-518F-41C5-8359-9D451B3C3C25}" destId="{972F282D-E2F9-438C-8C58-E310B64669D0}" srcOrd="0" destOrd="0" presId="urn:microsoft.com/office/officeart/2005/8/layout/bProcess3"/>
    <dgm:cxn modelId="{8028BBE2-1362-486E-A643-C43965166DC7}" type="presParOf" srcId="{7E7EDE89-A758-49ED-ABBF-B7BD06B8FA0B}" destId="{9352D71D-A30F-45AA-910D-6ABBD01927DF}" srcOrd="6" destOrd="0" presId="urn:microsoft.com/office/officeart/2005/8/layout/bProcess3"/>
    <dgm:cxn modelId="{7167A006-0FFE-4AF4-926E-E583E17EF7D0}" type="presParOf" srcId="{7E7EDE89-A758-49ED-ABBF-B7BD06B8FA0B}" destId="{7F0073B3-0C71-4B30-B01D-8AC1AD287413}" srcOrd="7" destOrd="0" presId="urn:microsoft.com/office/officeart/2005/8/layout/bProcess3"/>
    <dgm:cxn modelId="{B9A3B853-BC8B-4BB9-BCD0-6E3A6B37FD5C}" type="presParOf" srcId="{7F0073B3-0C71-4B30-B01D-8AC1AD287413}" destId="{3E15BD14-A5C3-44D4-8A9A-B0D32E2097EC}" srcOrd="0" destOrd="0" presId="urn:microsoft.com/office/officeart/2005/8/layout/bProcess3"/>
    <dgm:cxn modelId="{5AA22031-F4CE-43EA-8915-499581A4E6E7}" type="presParOf" srcId="{7E7EDE89-A758-49ED-ABBF-B7BD06B8FA0B}" destId="{CB641F3A-9206-408C-8DBC-45CC5866DB27}" srcOrd="8" destOrd="0" presId="urn:microsoft.com/office/officeart/2005/8/layout/bProcess3"/>
    <dgm:cxn modelId="{904923F1-E67C-420C-8237-268E0BD3FFFE}" type="presParOf" srcId="{7E7EDE89-A758-49ED-ABBF-B7BD06B8FA0B}" destId="{A6887C44-8BE2-473A-B265-DDC9FD39A921}" srcOrd="9" destOrd="0" presId="urn:microsoft.com/office/officeart/2005/8/layout/bProcess3"/>
    <dgm:cxn modelId="{0527A98E-4141-43F6-9906-183EF5F2A733}" type="presParOf" srcId="{A6887C44-8BE2-473A-B265-DDC9FD39A921}" destId="{E208FA7E-54F5-403E-A1AF-6A2DE9A61675}" srcOrd="0" destOrd="0" presId="urn:microsoft.com/office/officeart/2005/8/layout/bProcess3"/>
    <dgm:cxn modelId="{7803B28D-708D-4430-8371-98C10D1A3C54}" type="presParOf" srcId="{7E7EDE89-A758-49ED-ABBF-B7BD06B8FA0B}" destId="{AB7EB46D-E71A-407E-B07A-8E725138CECB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1E2AB0-BECE-4510-81C0-40151A48EFB0}">
      <dsp:nvSpPr>
        <dsp:cNvPr id="0" name=""/>
        <dsp:cNvSpPr/>
      </dsp:nvSpPr>
      <dsp:spPr>
        <a:xfrm>
          <a:off x="3122855" y="780495"/>
          <a:ext cx="6024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2473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500" kern="1200"/>
        </a:p>
      </dsp:txBody>
      <dsp:txXfrm>
        <a:off x="3408265" y="823050"/>
        <a:ext cx="31653" cy="6330"/>
      </dsp:txXfrm>
    </dsp:sp>
    <dsp:sp modelId="{5D8F5AF1-6F0F-4EA8-870C-ABA13697626D}">
      <dsp:nvSpPr>
        <dsp:cNvPr id="0" name=""/>
        <dsp:cNvSpPr/>
      </dsp:nvSpPr>
      <dsp:spPr>
        <a:xfrm>
          <a:off x="372163" y="467"/>
          <a:ext cx="2752492" cy="165149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b="1" kern="1200" dirty="0">
              <a:solidFill>
                <a:schemeClr val="tx1"/>
              </a:solidFill>
            </a:rPr>
            <a:t>1. Förberedelse</a:t>
          </a:r>
        </a:p>
      </dsp:txBody>
      <dsp:txXfrm>
        <a:off x="372163" y="467"/>
        <a:ext cx="2752492" cy="1651495"/>
      </dsp:txXfrm>
    </dsp:sp>
    <dsp:sp modelId="{DA3365D0-0937-49BD-AF81-028153A8890C}">
      <dsp:nvSpPr>
        <dsp:cNvPr id="0" name=""/>
        <dsp:cNvSpPr/>
      </dsp:nvSpPr>
      <dsp:spPr>
        <a:xfrm>
          <a:off x="6508421" y="780495"/>
          <a:ext cx="6024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2473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500" kern="1200"/>
        </a:p>
      </dsp:txBody>
      <dsp:txXfrm>
        <a:off x="6793831" y="823050"/>
        <a:ext cx="31653" cy="6330"/>
      </dsp:txXfrm>
    </dsp:sp>
    <dsp:sp modelId="{85A5C45F-DF8C-455D-A7E4-8F77D8AA3586}">
      <dsp:nvSpPr>
        <dsp:cNvPr id="0" name=""/>
        <dsp:cNvSpPr/>
      </dsp:nvSpPr>
      <dsp:spPr>
        <a:xfrm>
          <a:off x="3757728" y="467"/>
          <a:ext cx="2752492" cy="165149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b="1" kern="1200" dirty="0">
              <a:solidFill>
                <a:schemeClr val="tx1"/>
              </a:solidFill>
            </a:rPr>
            <a:t>2. Samverkan och information</a:t>
          </a:r>
        </a:p>
      </dsp:txBody>
      <dsp:txXfrm>
        <a:off x="3757728" y="467"/>
        <a:ext cx="2752492" cy="1651495"/>
      </dsp:txXfrm>
    </dsp:sp>
    <dsp:sp modelId="{85E3A600-518F-41C5-8359-9D451B3C3C25}">
      <dsp:nvSpPr>
        <dsp:cNvPr id="0" name=""/>
        <dsp:cNvSpPr/>
      </dsp:nvSpPr>
      <dsp:spPr>
        <a:xfrm>
          <a:off x="1748409" y="1650163"/>
          <a:ext cx="6771131" cy="602473"/>
        </a:xfrm>
        <a:custGeom>
          <a:avLst/>
          <a:gdLst/>
          <a:ahLst/>
          <a:cxnLst/>
          <a:rect l="0" t="0" r="0" b="0"/>
          <a:pathLst>
            <a:path>
              <a:moveTo>
                <a:pt x="6771131" y="0"/>
              </a:moveTo>
              <a:lnTo>
                <a:pt x="6771131" y="318336"/>
              </a:lnTo>
              <a:lnTo>
                <a:pt x="0" y="318336"/>
              </a:lnTo>
              <a:lnTo>
                <a:pt x="0" y="602473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500" kern="1200"/>
        </a:p>
      </dsp:txBody>
      <dsp:txXfrm>
        <a:off x="4963958" y="1948234"/>
        <a:ext cx="340033" cy="6330"/>
      </dsp:txXfrm>
    </dsp:sp>
    <dsp:sp modelId="{4A362214-B0D6-4A0D-9B48-9F8C1CB782F7}">
      <dsp:nvSpPr>
        <dsp:cNvPr id="0" name=""/>
        <dsp:cNvSpPr/>
      </dsp:nvSpPr>
      <dsp:spPr>
        <a:xfrm>
          <a:off x="7143294" y="467"/>
          <a:ext cx="2752492" cy="165149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b="1" kern="1200" dirty="0">
              <a:solidFill>
                <a:schemeClr val="tx1"/>
              </a:solidFill>
            </a:rPr>
            <a:t>3. Planering detaljförslag</a:t>
          </a:r>
        </a:p>
      </dsp:txBody>
      <dsp:txXfrm>
        <a:off x="7143294" y="467"/>
        <a:ext cx="2752492" cy="1651495"/>
      </dsp:txXfrm>
    </dsp:sp>
    <dsp:sp modelId="{7F0073B3-0C71-4B30-B01D-8AC1AD287413}">
      <dsp:nvSpPr>
        <dsp:cNvPr id="0" name=""/>
        <dsp:cNvSpPr/>
      </dsp:nvSpPr>
      <dsp:spPr>
        <a:xfrm>
          <a:off x="3122855" y="3065064"/>
          <a:ext cx="6024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2473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500" kern="1200"/>
        </a:p>
      </dsp:txBody>
      <dsp:txXfrm>
        <a:off x="3408265" y="3107619"/>
        <a:ext cx="31653" cy="6330"/>
      </dsp:txXfrm>
    </dsp:sp>
    <dsp:sp modelId="{9352D71D-A30F-45AA-910D-6ABBD01927DF}">
      <dsp:nvSpPr>
        <dsp:cNvPr id="0" name=""/>
        <dsp:cNvSpPr/>
      </dsp:nvSpPr>
      <dsp:spPr>
        <a:xfrm>
          <a:off x="372163" y="2285036"/>
          <a:ext cx="2752492" cy="165149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b="1" kern="1200" dirty="0">
              <a:solidFill>
                <a:schemeClr val="tx1"/>
              </a:solidFill>
            </a:rPr>
            <a:t>4. Riskbedömning</a:t>
          </a:r>
          <a:r>
            <a:rPr lang="sv-SE" sz="1900" kern="1200" dirty="0">
              <a:solidFill>
                <a:schemeClr val="tx1"/>
              </a:solidFill>
            </a:rPr>
            <a:t>	</a:t>
          </a:r>
        </a:p>
      </dsp:txBody>
      <dsp:txXfrm>
        <a:off x="372163" y="2285036"/>
        <a:ext cx="2752492" cy="1651495"/>
      </dsp:txXfrm>
    </dsp:sp>
    <dsp:sp modelId="{A6887C44-8BE2-473A-B265-DDC9FD39A921}">
      <dsp:nvSpPr>
        <dsp:cNvPr id="0" name=""/>
        <dsp:cNvSpPr/>
      </dsp:nvSpPr>
      <dsp:spPr>
        <a:xfrm>
          <a:off x="6508421" y="3065064"/>
          <a:ext cx="6024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2473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500" kern="1200"/>
        </a:p>
      </dsp:txBody>
      <dsp:txXfrm>
        <a:off x="6793831" y="3107619"/>
        <a:ext cx="31653" cy="6330"/>
      </dsp:txXfrm>
    </dsp:sp>
    <dsp:sp modelId="{CB641F3A-9206-408C-8DBC-45CC5866DB27}">
      <dsp:nvSpPr>
        <dsp:cNvPr id="0" name=""/>
        <dsp:cNvSpPr/>
      </dsp:nvSpPr>
      <dsp:spPr>
        <a:xfrm>
          <a:off x="3757728" y="2285036"/>
          <a:ext cx="2752492" cy="165149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b="1" kern="1200" dirty="0">
              <a:solidFill>
                <a:schemeClr val="tx1"/>
              </a:solidFill>
            </a:rPr>
            <a:t>5. Slutbehandling  samverkan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b="1" kern="1200" dirty="0">
              <a:solidFill>
                <a:schemeClr val="tx1"/>
              </a:solidFill>
            </a:rPr>
            <a:t>Information medarbetare</a:t>
          </a:r>
        </a:p>
      </dsp:txBody>
      <dsp:txXfrm>
        <a:off x="3757728" y="2285036"/>
        <a:ext cx="2752492" cy="1651495"/>
      </dsp:txXfrm>
    </dsp:sp>
    <dsp:sp modelId="{AB7EB46D-E71A-407E-B07A-8E725138CECB}">
      <dsp:nvSpPr>
        <dsp:cNvPr id="0" name=""/>
        <dsp:cNvSpPr/>
      </dsp:nvSpPr>
      <dsp:spPr>
        <a:xfrm>
          <a:off x="7143294" y="2285036"/>
          <a:ext cx="2752492" cy="165149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b="1" kern="1200" dirty="0">
              <a:solidFill>
                <a:schemeClr val="tx1"/>
              </a:solidFill>
            </a:rPr>
            <a:t>6. Verkställighet</a:t>
          </a:r>
        </a:p>
      </dsp:txBody>
      <dsp:txXfrm>
        <a:off x="7143294" y="2285036"/>
        <a:ext cx="2752492" cy="1651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endParaRPr lang="sv-S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endParaRPr lang="sv-S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endParaRPr lang="sv-S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fld id="{39F56C83-3508-4DF3-A02B-BBBCC8BE386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48365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- Mörkblå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D106AA5-9FC8-4AB2-91FB-39BBDEAC57BA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642" y="2069744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startsida]</a:t>
            </a:r>
          </a:p>
        </p:txBody>
      </p:sp>
      <p:sp>
        <p:nvSpPr>
          <p:cNvPr id="13" name="Platshållare för text 6">
            <a:extLst>
              <a:ext uri="{FF2B5EF4-FFF2-40B4-BE49-F238E27FC236}">
                <a16:creationId xmlns:a16="http://schemas.microsoft.com/office/drawing/2014/main" id="{DF146BCD-52D8-52BA-41D9-F531D12656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5642" y="4666900"/>
            <a:ext cx="7069846" cy="958869"/>
          </a:xfr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 b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förvaltning och datum]</a:t>
            </a:r>
          </a:p>
        </p:txBody>
      </p:sp>
      <p:sp>
        <p:nvSpPr>
          <p:cNvPr id="19" name="Platshållare för text 6">
            <a:extLst>
              <a:ext uri="{FF2B5EF4-FFF2-40B4-BE49-F238E27FC236}">
                <a16:creationId xmlns:a16="http://schemas.microsoft.com/office/drawing/2014/main" id="{637AE074-1949-74A2-D4EE-97949884CA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5642" y="5738318"/>
            <a:ext cx="7069846" cy="958869"/>
          </a:xfrm>
        </p:spPr>
        <p:txBody>
          <a:bodyPr/>
          <a:lstStyle>
            <a:lvl1pPr marL="0" indent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namn och organisation]</a:t>
            </a:r>
          </a:p>
        </p:txBody>
      </p:sp>
      <p:pic>
        <p:nvPicPr>
          <p:cNvPr id="6" name="Bild 5" descr="En samling cirklar i olika storlekar och mönster">
            <a:extLst>
              <a:ext uri="{FF2B5EF4-FFF2-40B4-BE49-F238E27FC236}">
                <a16:creationId xmlns:a16="http://schemas.microsoft.com/office/drawing/2014/main" id="{9115DA1C-46F6-EC82-E790-EA00CE2D76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000" b="6224"/>
          <a:stretch/>
        </p:blipFill>
        <p:spPr>
          <a:xfrm>
            <a:off x="8162925" y="2838532"/>
            <a:ext cx="4029075" cy="401946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dirty="0"/>
              <a:t>[Klicka här för att skriva rubrik]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sv-SE" dirty="0"/>
              <a:t>[Klicka här för att lägga till text]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8B9DB1-3785-4ED2-B6E7-4EA18D9D91ED}" type="datetime1">
              <a:rPr lang="sv-SE" smtClean="0"/>
              <a:t>2024-10-03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BB44-B4B5-45AD-87A9-3B8A569A17F0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24757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2 innehållsdelar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dirty="0"/>
              <a:t>[Klicka här för att skriva rubrik]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760068" y="2159000"/>
            <a:ext cx="5151274" cy="3937000"/>
          </a:xfrm>
        </p:spPr>
        <p:txBody>
          <a:bodyPr/>
          <a:lstStyle/>
          <a:p>
            <a:pPr lvl="0"/>
            <a:r>
              <a:rPr lang="sv-SE" dirty="0"/>
              <a:t>Klicka här för att skriva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A76F39-F319-48BE-AE43-E6FD94309523}" type="datetime1">
              <a:rPr lang="sv-SE" smtClean="0"/>
              <a:t>2024-10-03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BB44-B4B5-45AD-87A9-3B8A569A17F0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7" name="Platshållare för innehåll 2">
            <a:extLst>
              <a:ext uri="{FF2B5EF4-FFF2-40B4-BE49-F238E27FC236}">
                <a16:creationId xmlns:a16="http://schemas.microsoft.com/office/drawing/2014/main" id="{EFC4FDA7-B96F-420F-97B3-6843B108A8E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80659" y="2159000"/>
            <a:ext cx="5151273" cy="3937000"/>
          </a:xfrm>
        </p:spPr>
        <p:txBody>
          <a:bodyPr/>
          <a:lstStyle/>
          <a:p>
            <a:pPr lvl="0"/>
            <a:r>
              <a:rPr lang="sv-SE" dirty="0"/>
              <a:t>Klicka här för att skriva 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665622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a med bild till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0E0E2A-3A11-4A69-B74F-9B750361B2F6}" type="datetime1">
              <a:rPr lang="sv-SE" smtClean="0"/>
              <a:t>2024-10-03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147F2-D839-401F-8B8C-3CAF295340B5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7" name="Rubrik 1">
            <a:extLst>
              <a:ext uri="{FF2B5EF4-FFF2-40B4-BE49-F238E27FC236}">
                <a16:creationId xmlns:a16="http://schemas.microsoft.com/office/drawing/2014/main" id="{435C2744-CF27-ACC7-789C-C717431F87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0069" y="1456595"/>
            <a:ext cx="6425824" cy="702405"/>
          </a:xfrm>
        </p:spPr>
        <p:txBody>
          <a:bodyPr/>
          <a:lstStyle/>
          <a:p>
            <a:r>
              <a:rPr lang="sv-SE" dirty="0"/>
              <a:t>[Klicka här för att skriva rubrik]</a:t>
            </a:r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610A3C09-8892-2D5E-9345-DDB006390B7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60069" y="2159000"/>
            <a:ext cx="6065274" cy="3937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 dirty="0"/>
              <a:t>[Klicka här för att lägga till text]</a:t>
            </a:r>
          </a:p>
        </p:txBody>
      </p:sp>
      <p:sp>
        <p:nvSpPr>
          <p:cNvPr id="9" name="Platshållare för bild 5">
            <a:extLst>
              <a:ext uri="{FF2B5EF4-FFF2-40B4-BE49-F238E27FC236}">
                <a16:creationId xmlns:a16="http://schemas.microsoft.com/office/drawing/2014/main" id="{CAF91FEC-4167-F24F-4DD6-63E1E39388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85892" y="1456595"/>
            <a:ext cx="4479636" cy="5018096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sv-SE" dirty="0"/>
              <a:t>[Klicka för att infoga bild]</a:t>
            </a:r>
          </a:p>
        </p:txBody>
      </p:sp>
    </p:spTree>
    <p:extLst>
      <p:ext uri="{BB962C8B-B14F-4D97-AF65-F5344CB8AC3E}">
        <p14:creationId xmlns:p14="http://schemas.microsoft.com/office/powerpoint/2010/main" val="20466436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a med bild till 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132EFA-8506-4A37-B2A5-16EE5734BD1C}" type="datetime1">
              <a:rPr lang="sv-SE" smtClean="0"/>
              <a:t>2024-10-03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147F2-D839-401F-8B8C-3CAF295340B5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E90E88F2-3057-254F-8693-36F345114EC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0219" y="1456595"/>
            <a:ext cx="4479636" cy="5018096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sv-SE" dirty="0"/>
              <a:t>[Klicka för att infoga bild]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38C04F82-7F96-18DF-35F0-CDC8A9422A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21489" y="1456595"/>
            <a:ext cx="6425824" cy="702405"/>
          </a:xfrm>
        </p:spPr>
        <p:txBody>
          <a:bodyPr/>
          <a:lstStyle/>
          <a:p>
            <a:r>
              <a:rPr lang="sv-SE" dirty="0"/>
              <a:t>[Klicka här för att skriva rubrik]</a:t>
            </a:r>
          </a:p>
        </p:txBody>
      </p:sp>
      <p:sp>
        <p:nvSpPr>
          <p:cNvPr id="7" name="Platshållare för innehåll 2">
            <a:extLst>
              <a:ext uri="{FF2B5EF4-FFF2-40B4-BE49-F238E27FC236}">
                <a16:creationId xmlns:a16="http://schemas.microsoft.com/office/drawing/2014/main" id="{720DFE5C-4C85-E7E6-421F-21F5F4F9598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21489" y="2159000"/>
            <a:ext cx="6425824" cy="3937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 dirty="0"/>
              <a:t>[Klicka här för att lägga till text]</a:t>
            </a:r>
          </a:p>
        </p:txBody>
      </p:sp>
    </p:spTree>
    <p:extLst>
      <p:ext uri="{BB962C8B-B14F-4D97-AF65-F5344CB8AC3E}">
        <p14:creationId xmlns:p14="http://schemas.microsoft.com/office/powerpoint/2010/main" val="8595579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a med helside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90FF39-7CBD-4D8E-925B-E3B48DA34BCA}" type="datetime1">
              <a:rPr lang="sv-SE" smtClean="0"/>
              <a:t>2024-10-03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147F2-D839-401F-8B8C-3CAF295340B5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E90E88F2-3057-254F-8693-36F345114E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50913"/>
            <a:ext cx="12192000" cy="59070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571277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 centrerad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sv-SE" dirty="0"/>
              <a:t>[Klicka här för att skriva rubrik]</a:t>
            </a:r>
            <a:endParaRPr lang="sv-SE" noProof="0" dirty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sv-SE" noProof="0" dirty="0"/>
              <a:t>[Klicka här för att skriva text]</a:t>
            </a: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41F11A8-F738-403F-8CCD-DC4B4521933E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</p:spTree>
    <p:extLst>
      <p:ext uri="{BB962C8B-B14F-4D97-AF65-F5344CB8AC3E}">
        <p14:creationId xmlns:p14="http://schemas.microsoft.com/office/powerpoint/2010/main" val="3182480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dirty="0"/>
              <a:t>[Klicka här för att skriva rubrik]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43630E-4B8A-4DA4-B6A3-4154D4CAD310}" type="datetime1">
              <a:rPr lang="sv-SE" smtClean="0"/>
              <a:t>2024-10-03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35897-AA38-4E5A-9DD3-4A40406CD6F6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9611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A42710-8430-4D75-A4BD-C6E5809A6E47}" type="datetime1">
              <a:rPr lang="sv-SE" smtClean="0"/>
              <a:t>2024-10-03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147F2-D839-401F-8B8C-3CAF295340B5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92698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Mörkblå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11EE85C-9EC2-4DE7-921A-66A6B20F05B0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pic>
        <p:nvPicPr>
          <p:cNvPr id="2" name="Bild 1" descr="En samling cirklar i olika storlekar och mönster">
            <a:extLst>
              <a:ext uri="{FF2B5EF4-FFF2-40B4-BE49-F238E27FC236}">
                <a16:creationId xmlns:a16="http://schemas.microsoft.com/office/drawing/2014/main" id="{2C0D1837-0AD1-EFE0-1F56-453F727BC5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954" t="9941" r="35222" b="19291"/>
          <a:stretch/>
        </p:blipFill>
        <p:spPr>
          <a:xfrm>
            <a:off x="7601527" y="1035544"/>
            <a:ext cx="4590473" cy="5819282"/>
          </a:xfrm>
          <a:prstGeom prst="rect">
            <a:avLst/>
          </a:prstGeom>
        </p:spPr>
      </p:pic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878" y="2798285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kapitelsida]</a:t>
            </a:r>
          </a:p>
        </p:txBody>
      </p:sp>
    </p:spTree>
    <p:extLst>
      <p:ext uri="{BB962C8B-B14F-4D97-AF65-F5344CB8AC3E}">
        <p14:creationId xmlns:p14="http://schemas.microsoft.com/office/powerpoint/2010/main" val="8371560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Ljus turko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11EE85C-9EC2-4DE7-921A-66A6B20F05B0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pic>
        <p:nvPicPr>
          <p:cNvPr id="2" name="Bild 1" descr="En samling cirklar i olika storlekar och mönster">
            <a:extLst>
              <a:ext uri="{FF2B5EF4-FFF2-40B4-BE49-F238E27FC236}">
                <a16:creationId xmlns:a16="http://schemas.microsoft.com/office/drawing/2014/main" id="{2C0D1837-0AD1-EFE0-1F56-453F727BC5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954" t="9941" r="35222" b="19291"/>
          <a:stretch/>
        </p:blipFill>
        <p:spPr>
          <a:xfrm>
            <a:off x="7601527" y="1059398"/>
            <a:ext cx="4590473" cy="5819282"/>
          </a:xfrm>
          <a:prstGeom prst="rect">
            <a:avLst/>
          </a:prstGeom>
        </p:spPr>
      </p:pic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878" y="2798285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kapitelsida]</a:t>
            </a:r>
          </a:p>
        </p:txBody>
      </p:sp>
    </p:spTree>
    <p:extLst>
      <p:ext uri="{BB962C8B-B14F-4D97-AF65-F5344CB8AC3E}">
        <p14:creationId xmlns:p14="http://schemas.microsoft.com/office/powerpoint/2010/main" val="9066735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- Ljus turko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D106AA5-9FC8-4AB2-91FB-39BBDEAC57BA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642" y="2069744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startsida]</a:t>
            </a:r>
          </a:p>
        </p:txBody>
      </p:sp>
      <p:sp>
        <p:nvSpPr>
          <p:cNvPr id="13" name="Platshållare för text 6">
            <a:extLst>
              <a:ext uri="{FF2B5EF4-FFF2-40B4-BE49-F238E27FC236}">
                <a16:creationId xmlns:a16="http://schemas.microsoft.com/office/drawing/2014/main" id="{DF146BCD-52D8-52BA-41D9-F531D12656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5642" y="4666900"/>
            <a:ext cx="7069846" cy="958869"/>
          </a:xfr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 b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förvaltning och datum]</a:t>
            </a:r>
          </a:p>
        </p:txBody>
      </p:sp>
      <p:sp>
        <p:nvSpPr>
          <p:cNvPr id="19" name="Platshållare för text 6">
            <a:extLst>
              <a:ext uri="{FF2B5EF4-FFF2-40B4-BE49-F238E27FC236}">
                <a16:creationId xmlns:a16="http://schemas.microsoft.com/office/drawing/2014/main" id="{637AE074-1949-74A2-D4EE-97949884CA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5642" y="5738318"/>
            <a:ext cx="7069846" cy="958869"/>
          </a:xfrm>
        </p:spPr>
        <p:txBody>
          <a:bodyPr/>
          <a:lstStyle>
            <a:lvl1pPr marL="0" indent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namn och organisation]</a:t>
            </a:r>
          </a:p>
        </p:txBody>
      </p:sp>
      <p:pic>
        <p:nvPicPr>
          <p:cNvPr id="3" name="Bild 2" descr="En samling cirklar i olika storlekar och mönster">
            <a:extLst>
              <a:ext uri="{FF2B5EF4-FFF2-40B4-BE49-F238E27FC236}">
                <a16:creationId xmlns:a16="http://schemas.microsoft.com/office/drawing/2014/main" id="{3176578C-AE7D-00F4-001C-0E77BC5CA8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000" b="6224"/>
          <a:stretch/>
        </p:blipFill>
        <p:spPr>
          <a:xfrm>
            <a:off x="8162925" y="2838532"/>
            <a:ext cx="4029075" cy="401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6434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Mörkrö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11EE85C-9EC2-4DE7-921A-66A6B20F05B0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pic>
        <p:nvPicPr>
          <p:cNvPr id="2" name="Bild 1" descr="En samling cirklar i olika storlekar och mönster">
            <a:extLst>
              <a:ext uri="{FF2B5EF4-FFF2-40B4-BE49-F238E27FC236}">
                <a16:creationId xmlns:a16="http://schemas.microsoft.com/office/drawing/2014/main" id="{2C0D1837-0AD1-EFE0-1F56-453F727BC5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954" t="9941" r="35222" b="19291"/>
          <a:stretch/>
        </p:blipFill>
        <p:spPr>
          <a:xfrm>
            <a:off x="7601527" y="1035544"/>
            <a:ext cx="4590473" cy="5819282"/>
          </a:xfrm>
          <a:prstGeom prst="rect">
            <a:avLst/>
          </a:prstGeom>
        </p:spPr>
      </p:pic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878" y="2798285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kapitelsida]</a:t>
            </a:r>
          </a:p>
        </p:txBody>
      </p:sp>
    </p:spTree>
    <p:extLst>
      <p:ext uri="{BB962C8B-B14F-4D97-AF65-F5344CB8AC3E}">
        <p14:creationId xmlns:p14="http://schemas.microsoft.com/office/powerpoint/2010/main" val="26148077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Ros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11EE85C-9EC2-4DE7-921A-66A6B20F05B0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pic>
        <p:nvPicPr>
          <p:cNvPr id="2" name="Bild 1" descr="En samling cirklar i olika storlekar och mönster">
            <a:extLst>
              <a:ext uri="{FF2B5EF4-FFF2-40B4-BE49-F238E27FC236}">
                <a16:creationId xmlns:a16="http://schemas.microsoft.com/office/drawing/2014/main" id="{2C0D1837-0AD1-EFE0-1F56-453F727BC5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954" t="9941" r="35222" b="19291"/>
          <a:stretch/>
        </p:blipFill>
        <p:spPr>
          <a:xfrm>
            <a:off x="7601527" y="1035544"/>
            <a:ext cx="4590473" cy="5819282"/>
          </a:xfrm>
          <a:prstGeom prst="rect">
            <a:avLst/>
          </a:prstGeom>
        </p:spPr>
      </p:pic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878" y="2798285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kapitelsida]</a:t>
            </a:r>
          </a:p>
        </p:txBody>
      </p:sp>
    </p:spTree>
    <p:extLst>
      <p:ext uri="{BB962C8B-B14F-4D97-AF65-F5344CB8AC3E}">
        <p14:creationId xmlns:p14="http://schemas.microsoft.com/office/powerpoint/2010/main" val="14029297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Orang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11EE85C-9EC2-4DE7-921A-66A6B20F05B0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pic>
        <p:nvPicPr>
          <p:cNvPr id="2" name="Bild 1" descr="En samling cirklar i olika storlekar och mönster">
            <a:extLst>
              <a:ext uri="{FF2B5EF4-FFF2-40B4-BE49-F238E27FC236}">
                <a16:creationId xmlns:a16="http://schemas.microsoft.com/office/drawing/2014/main" id="{2C0D1837-0AD1-EFE0-1F56-453F727BC5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954" t="9941" r="35222" b="19291"/>
          <a:stretch/>
        </p:blipFill>
        <p:spPr>
          <a:xfrm>
            <a:off x="7601527" y="1035544"/>
            <a:ext cx="4590473" cy="5819282"/>
          </a:xfrm>
          <a:prstGeom prst="rect">
            <a:avLst/>
          </a:prstGeom>
        </p:spPr>
      </p:pic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878" y="2798285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kapitelsida]</a:t>
            </a:r>
          </a:p>
        </p:txBody>
      </p:sp>
    </p:spTree>
    <p:extLst>
      <p:ext uri="{BB962C8B-B14F-4D97-AF65-F5344CB8AC3E}">
        <p14:creationId xmlns:p14="http://schemas.microsoft.com/office/powerpoint/2010/main" val="8183126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Gul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11EE85C-9EC2-4DE7-921A-66A6B20F05B0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pic>
        <p:nvPicPr>
          <p:cNvPr id="2" name="Bild 1" descr="En samling cirklar i olika storlekar och mönster">
            <a:extLst>
              <a:ext uri="{FF2B5EF4-FFF2-40B4-BE49-F238E27FC236}">
                <a16:creationId xmlns:a16="http://schemas.microsoft.com/office/drawing/2014/main" id="{2C0D1837-0AD1-EFE0-1F56-453F727BC5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954" t="9941" r="35222" b="19291"/>
          <a:stretch/>
        </p:blipFill>
        <p:spPr>
          <a:xfrm>
            <a:off x="7601527" y="1035544"/>
            <a:ext cx="4590473" cy="5819282"/>
          </a:xfrm>
          <a:prstGeom prst="rect">
            <a:avLst/>
          </a:prstGeom>
        </p:spPr>
      </p:pic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878" y="2798285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kapitelsida]</a:t>
            </a:r>
          </a:p>
        </p:txBody>
      </p:sp>
    </p:spTree>
    <p:extLst>
      <p:ext uri="{BB962C8B-B14F-4D97-AF65-F5344CB8AC3E}">
        <p14:creationId xmlns:p14="http://schemas.microsoft.com/office/powerpoint/2010/main" val="41473279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Mörk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11EE85C-9EC2-4DE7-921A-66A6B20F05B0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pic>
        <p:nvPicPr>
          <p:cNvPr id="2" name="Bild 1" descr="En samling cirklar i olika storlekar och mönster">
            <a:extLst>
              <a:ext uri="{FF2B5EF4-FFF2-40B4-BE49-F238E27FC236}">
                <a16:creationId xmlns:a16="http://schemas.microsoft.com/office/drawing/2014/main" id="{2C0D1837-0AD1-EFE0-1F56-453F727BC5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954" t="9941" r="35222" b="19291"/>
          <a:stretch/>
        </p:blipFill>
        <p:spPr>
          <a:xfrm>
            <a:off x="7601527" y="1059398"/>
            <a:ext cx="4590473" cy="5819282"/>
          </a:xfrm>
          <a:prstGeom prst="rect">
            <a:avLst/>
          </a:prstGeom>
        </p:spPr>
      </p:pic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878" y="2798285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kapitelsida]</a:t>
            </a:r>
          </a:p>
        </p:txBody>
      </p:sp>
    </p:spTree>
    <p:extLst>
      <p:ext uri="{BB962C8B-B14F-4D97-AF65-F5344CB8AC3E}">
        <p14:creationId xmlns:p14="http://schemas.microsoft.com/office/powerpoint/2010/main" val="22108539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 - Grö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11EE85C-9EC2-4DE7-921A-66A6B20F05B0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pic>
        <p:nvPicPr>
          <p:cNvPr id="2" name="Bild 1" descr="En samling cirklar i olika storlekar och mönster">
            <a:extLst>
              <a:ext uri="{FF2B5EF4-FFF2-40B4-BE49-F238E27FC236}">
                <a16:creationId xmlns:a16="http://schemas.microsoft.com/office/drawing/2014/main" id="{2C0D1837-0AD1-EFE0-1F56-453F727BC5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954" t="9941" r="35222" b="19291"/>
          <a:stretch/>
        </p:blipFill>
        <p:spPr>
          <a:xfrm>
            <a:off x="7601527" y="1035544"/>
            <a:ext cx="4590473" cy="5819282"/>
          </a:xfrm>
          <a:prstGeom prst="rect">
            <a:avLst/>
          </a:prstGeom>
        </p:spPr>
      </p:pic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878" y="2798285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kapitelsida]</a:t>
            </a:r>
          </a:p>
        </p:txBody>
      </p:sp>
    </p:spTree>
    <p:extLst>
      <p:ext uri="{BB962C8B-B14F-4D97-AF65-F5344CB8AC3E}">
        <p14:creationId xmlns:p14="http://schemas.microsoft.com/office/powerpoint/2010/main" val="5120609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- Mörkrö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D106AA5-9FC8-4AB2-91FB-39BBDEAC57BA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642" y="2069744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startsida]</a:t>
            </a:r>
          </a:p>
        </p:txBody>
      </p:sp>
      <p:sp>
        <p:nvSpPr>
          <p:cNvPr id="13" name="Platshållare för text 6">
            <a:extLst>
              <a:ext uri="{FF2B5EF4-FFF2-40B4-BE49-F238E27FC236}">
                <a16:creationId xmlns:a16="http://schemas.microsoft.com/office/drawing/2014/main" id="{DF146BCD-52D8-52BA-41D9-F531D12656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5642" y="4666900"/>
            <a:ext cx="7069846" cy="958869"/>
          </a:xfr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 b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förvaltning och datum]</a:t>
            </a:r>
          </a:p>
        </p:txBody>
      </p:sp>
      <p:sp>
        <p:nvSpPr>
          <p:cNvPr id="19" name="Platshållare för text 6">
            <a:extLst>
              <a:ext uri="{FF2B5EF4-FFF2-40B4-BE49-F238E27FC236}">
                <a16:creationId xmlns:a16="http://schemas.microsoft.com/office/drawing/2014/main" id="{637AE074-1949-74A2-D4EE-97949884CA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5642" y="5738318"/>
            <a:ext cx="7069846" cy="958869"/>
          </a:xfrm>
        </p:spPr>
        <p:txBody>
          <a:bodyPr/>
          <a:lstStyle>
            <a:lvl1pPr marL="0" indent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namn och organisation]</a:t>
            </a:r>
          </a:p>
        </p:txBody>
      </p:sp>
      <p:pic>
        <p:nvPicPr>
          <p:cNvPr id="3" name="Bild 2" descr="En samling cirklar i olika storlekar och mönster">
            <a:extLst>
              <a:ext uri="{FF2B5EF4-FFF2-40B4-BE49-F238E27FC236}">
                <a16:creationId xmlns:a16="http://schemas.microsoft.com/office/drawing/2014/main" id="{01FA23A9-0F16-44BD-53C6-0D3A32C4EC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000" b="6224"/>
          <a:stretch/>
        </p:blipFill>
        <p:spPr>
          <a:xfrm>
            <a:off x="8162925" y="2838532"/>
            <a:ext cx="4029075" cy="401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513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- Ros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D106AA5-9FC8-4AB2-91FB-39BBDEAC57BA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642" y="2069744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startsida]</a:t>
            </a:r>
          </a:p>
        </p:txBody>
      </p:sp>
      <p:sp>
        <p:nvSpPr>
          <p:cNvPr id="13" name="Platshållare för text 6">
            <a:extLst>
              <a:ext uri="{FF2B5EF4-FFF2-40B4-BE49-F238E27FC236}">
                <a16:creationId xmlns:a16="http://schemas.microsoft.com/office/drawing/2014/main" id="{DF146BCD-52D8-52BA-41D9-F531D12656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5642" y="4666900"/>
            <a:ext cx="7069846" cy="958869"/>
          </a:xfr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 b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förvaltning och datum]</a:t>
            </a:r>
          </a:p>
        </p:txBody>
      </p:sp>
      <p:sp>
        <p:nvSpPr>
          <p:cNvPr id="19" name="Platshållare för text 6">
            <a:extLst>
              <a:ext uri="{FF2B5EF4-FFF2-40B4-BE49-F238E27FC236}">
                <a16:creationId xmlns:a16="http://schemas.microsoft.com/office/drawing/2014/main" id="{637AE074-1949-74A2-D4EE-97949884CA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5642" y="5738318"/>
            <a:ext cx="7069846" cy="958869"/>
          </a:xfrm>
        </p:spPr>
        <p:txBody>
          <a:bodyPr/>
          <a:lstStyle>
            <a:lvl1pPr marL="0" indent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namn och organisation]</a:t>
            </a:r>
          </a:p>
        </p:txBody>
      </p:sp>
      <p:pic>
        <p:nvPicPr>
          <p:cNvPr id="3" name="Bild 2" descr="En samling cirklar i olika storlekar och mönster">
            <a:extLst>
              <a:ext uri="{FF2B5EF4-FFF2-40B4-BE49-F238E27FC236}">
                <a16:creationId xmlns:a16="http://schemas.microsoft.com/office/drawing/2014/main" id="{850FCC9B-1F8E-263F-B4B3-AA04FD5989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000" b="6224"/>
          <a:stretch/>
        </p:blipFill>
        <p:spPr>
          <a:xfrm>
            <a:off x="8162925" y="2838532"/>
            <a:ext cx="4029075" cy="401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329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- Orang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D106AA5-9FC8-4AB2-91FB-39BBDEAC57BA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642" y="2069744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startsida]</a:t>
            </a:r>
          </a:p>
        </p:txBody>
      </p:sp>
      <p:sp>
        <p:nvSpPr>
          <p:cNvPr id="13" name="Platshållare för text 6">
            <a:extLst>
              <a:ext uri="{FF2B5EF4-FFF2-40B4-BE49-F238E27FC236}">
                <a16:creationId xmlns:a16="http://schemas.microsoft.com/office/drawing/2014/main" id="{DF146BCD-52D8-52BA-41D9-F531D12656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5642" y="4666900"/>
            <a:ext cx="7069846" cy="958869"/>
          </a:xfr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 b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förvaltning och datum]</a:t>
            </a:r>
          </a:p>
        </p:txBody>
      </p:sp>
      <p:sp>
        <p:nvSpPr>
          <p:cNvPr id="19" name="Platshållare för text 6">
            <a:extLst>
              <a:ext uri="{FF2B5EF4-FFF2-40B4-BE49-F238E27FC236}">
                <a16:creationId xmlns:a16="http://schemas.microsoft.com/office/drawing/2014/main" id="{637AE074-1949-74A2-D4EE-97949884CA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5642" y="5738318"/>
            <a:ext cx="7069846" cy="958869"/>
          </a:xfrm>
        </p:spPr>
        <p:txBody>
          <a:bodyPr/>
          <a:lstStyle>
            <a:lvl1pPr marL="0" indent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namn och organisation]</a:t>
            </a:r>
          </a:p>
        </p:txBody>
      </p:sp>
      <p:pic>
        <p:nvPicPr>
          <p:cNvPr id="3" name="Bild 2" descr="En samling cirklar i olika storlekar och mönster">
            <a:extLst>
              <a:ext uri="{FF2B5EF4-FFF2-40B4-BE49-F238E27FC236}">
                <a16:creationId xmlns:a16="http://schemas.microsoft.com/office/drawing/2014/main" id="{8F041E8F-0581-D990-1F15-7E2D0B17B5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000" b="6224"/>
          <a:stretch/>
        </p:blipFill>
        <p:spPr>
          <a:xfrm>
            <a:off x="8162925" y="2838532"/>
            <a:ext cx="4029075" cy="401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4150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- Gul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D106AA5-9FC8-4AB2-91FB-39BBDEAC57BA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642" y="2069744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startsida]</a:t>
            </a:r>
          </a:p>
        </p:txBody>
      </p:sp>
      <p:sp>
        <p:nvSpPr>
          <p:cNvPr id="13" name="Platshållare för text 6">
            <a:extLst>
              <a:ext uri="{FF2B5EF4-FFF2-40B4-BE49-F238E27FC236}">
                <a16:creationId xmlns:a16="http://schemas.microsoft.com/office/drawing/2014/main" id="{DF146BCD-52D8-52BA-41D9-F531D12656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5642" y="4666900"/>
            <a:ext cx="7069846" cy="958869"/>
          </a:xfr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 b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förvaltning och datum]</a:t>
            </a:r>
          </a:p>
        </p:txBody>
      </p:sp>
      <p:sp>
        <p:nvSpPr>
          <p:cNvPr id="19" name="Platshållare för text 6">
            <a:extLst>
              <a:ext uri="{FF2B5EF4-FFF2-40B4-BE49-F238E27FC236}">
                <a16:creationId xmlns:a16="http://schemas.microsoft.com/office/drawing/2014/main" id="{637AE074-1949-74A2-D4EE-97949884CA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5642" y="5738318"/>
            <a:ext cx="7069846" cy="958869"/>
          </a:xfrm>
        </p:spPr>
        <p:txBody>
          <a:bodyPr/>
          <a:lstStyle>
            <a:lvl1pPr marL="0" indent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namn och organisation]</a:t>
            </a:r>
          </a:p>
        </p:txBody>
      </p:sp>
      <p:pic>
        <p:nvPicPr>
          <p:cNvPr id="3" name="Bild 2" descr="En samling cirklar i olika storlekar och mönster">
            <a:extLst>
              <a:ext uri="{FF2B5EF4-FFF2-40B4-BE49-F238E27FC236}">
                <a16:creationId xmlns:a16="http://schemas.microsoft.com/office/drawing/2014/main" id="{66391436-9A39-3D29-1883-66EFE6B2F7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000" b="6224"/>
          <a:stretch/>
        </p:blipFill>
        <p:spPr>
          <a:xfrm>
            <a:off x="8162925" y="2838532"/>
            <a:ext cx="4029075" cy="401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5732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- Mörk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D106AA5-9FC8-4AB2-91FB-39BBDEAC57BA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1200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642" y="2069744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startsida]</a:t>
            </a:r>
          </a:p>
        </p:txBody>
      </p:sp>
      <p:sp>
        <p:nvSpPr>
          <p:cNvPr id="13" name="Platshållare för text 6">
            <a:extLst>
              <a:ext uri="{FF2B5EF4-FFF2-40B4-BE49-F238E27FC236}">
                <a16:creationId xmlns:a16="http://schemas.microsoft.com/office/drawing/2014/main" id="{DF146BCD-52D8-52BA-41D9-F531D12656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5642" y="4666900"/>
            <a:ext cx="7069846" cy="958869"/>
          </a:xfr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 b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förvaltning och datum]</a:t>
            </a:r>
          </a:p>
        </p:txBody>
      </p:sp>
      <p:sp>
        <p:nvSpPr>
          <p:cNvPr id="19" name="Platshållare för text 6">
            <a:extLst>
              <a:ext uri="{FF2B5EF4-FFF2-40B4-BE49-F238E27FC236}">
                <a16:creationId xmlns:a16="http://schemas.microsoft.com/office/drawing/2014/main" id="{637AE074-1949-74A2-D4EE-97949884CA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5642" y="5738318"/>
            <a:ext cx="7069846" cy="958869"/>
          </a:xfrm>
        </p:spPr>
        <p:txBody>
          <a:bodyPr/>
          <a:lstStyle>
            <a:lvl1pPr marL="0" indent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namn och organisation]</a:t>
            </a:r>
          </a:p>
        </p:txBody>
      </p:sp>
      <p:pic>
        <p:nvPicPr>
          <p:cNvPr id="3" name="Bild 2" descr="En samling cirklar i olika storlekar och mönster">
            <a:extLst>
              <a:ext uri="{FF2B5EF4-FFF2-40B4-BE49-F238E27FC236}">
                <a16:creationId xmlns:a16="http://schemas.microsoft.com/office/drawing/2014/main" id="{78DAF0E7-7A42-FA6E-6BB8-5E327108F7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000" b="6224"/>
          <a:stretch/>
        </p:blipFill>
        <p:spPr>
          <a:xfrm>
            <a:off x="8162925" y="2838532"/>
            <a:ext cx="4029075" cy="401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1432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a - Grö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91AAEDD4-F26E-4CF3-B054-5A094C52B91E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D106AA5-9FC8-4AB2-91FB-39BBDEAC57BA}" type="datetime1">
              <a:rPr lang="sv-SE" smtClean="0"/>
              <a:t>2024-10-03</a:t>
            </a:fld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3E4ABABA-B778-46F8-93DF-7E9E6BAF7C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1200" y="287739"/>
            <a:ext cx="1997319" cy="35754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20A207A8-0708-468F-BF80-AD994789F8F2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5" name="Rectangle 30">
              <a:extLst>
                <a:ext uri="{FF2B5EF4-FFF2-40B4-BE49-F238E27FC236}">
                  <a16:creationId xmlns:a16="http://schemas.microsoft.com/office/drawing/2014/main" id="{111A3A82-8E07-4095-B962-5BDEF6B5F7F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id="{94455EC7-1624-43B4-AF71-2F2E75FD83EC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B3368510-A07F-40B2-88D9-EEDA1946AC0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FCF97724-B74E-4897-A525-4DA03173708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sp>
        <p:nvSpPr>
          <p:cNvPr id="8" name="Platshållare för text 6">
            <a:extLst>
              <a:ext uri="{FF2B5EF4-FFF2-40B4-BE49-F238E27FC236}">
                <a16:creationId xmlns:a16="http://schemas.microsoft.com/office/drawing/2014/main" id="{E034FD1A-6C62-6A8C-67D4-F94E54EE3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642" y="2069744"/>
            <a:ext cx="7069846" cy="1442161"/>
          </a:xfrm>
        </p:spPr>
        <p:txBody>
          <a:bodyPr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rubrik startsida]</a:t>
            </a:r>
          </a:p>
        </p:txBody>
      </p:sp>
      <p:sp>
        <p:nvSpPr>
          <p:cNvPr id="13" name="Platshållare för text 6">
            <a:extLst>
              <a:ext uri="{FF2B5EF4-FFF2-40B4-BE49-F238E27FC236}">
                <a16:creationId xmlns:a16="http://schemas.microsoft.com/office/drawing/2014/main" id="{DF146BCD-52D8-52BA-41D9-F531D12656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5642" y="4666900"/>
            <a:ext cx="7069846" cy="958869"/>
          </a:xfr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 b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förvaltning och datum]</a:t>
            </a:r>
          </a:p>
        </p:txBody>
      </p:sp>
      <p:sp>
        <p:nvSpPr>
          <p:cNvPr id="19" name="Platshållare för text 6">
            <a:extLst>
              <a:ext uri="{FF2B5EF4-FFF2-40B4-BE49-F238E27FC236}">
                <a16:creationId xmlns:a16="http://schemas.microsoft.com/office/drawing/2014/main" id="{637AE074-1949-74A2-D4EE-97949884CA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5642" y="5738318"/>
            <a:ext cx="7069846" cy="958869"/>
          </a:xfrm>
        </p:spPr>
        <p:txBody>
          <a:bodyPr/>
          <a:lstStyle>
            <a:lvl1pPr marL="0" indent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3345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 dirty="0"/>
              <a:t>[Infoga namn och organisation]</a:t>
            </a:r>
          </a:p>
        </p:txBody>
      </p:sp>
      <p:pic>
        <p:nvPicPr>
          <p:cNvPr id="3" name="Bild 2" descr="En samling cirklar i olika storlekar och mönster">
            <a:extLst>
              <a:ext uri="{FF2B5EF4-FFF2-40B4-BE49-F238E27FC236}">
                <a16:creationId xmlns:a16="http://schemas.microsoft.com/office/drawing/2014/main" id="{40FAC4D8-C014-5A40-A4DC-A3B401DC83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000" b="6224"/>
          <a:stretch/>
        </p:blipFill>
        <p:spPr>
          <a:xfrm>
            <a:off x="8162925" y="2838532"/>
            <a:ext cx="4029075" cy="401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8663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brö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760068" y="1456595"/>
            <a:ext cx="10267949" cy="702406"/>
          </a:xfrm>
        </p:spPr>
        <p:txBody>
          <a:bodyPr/>
          <a:lstStyle/>
          <a:p>
            <a:r>
              <a:rPr lang="sv-SE" dirty="0"/>
              <a:t>[Klicka här för att skriva rubrik]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lnSpc>
                <a:spcPts val="3200"/>
              </a:lnSpc>
              <a:buNone/>
              <a:defRPr/>
            </a:lvl1pPr>
          </a:lstStyle>
          <a:p>
            <a:pPr lvl="0"/>
            <a:r>
              <a:rPr lang="sv-SE" dirty="0"/>
              <a:t>[Klicka här för att lägga till text]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55A806-B6E3-4A35-A044-AE386A2970DE}" type="datetime1">
              <a:rPr lang="sv-SE" smtClean="0"/>
              <a:t>2024-10-03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BB44-B4B5-45AD-87A9-3B8A569A17F0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322744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6377734-D027-417D-9B38-6A99ADA49896}"/>
              </a:ext>
            </a:extLst>
          </p:cNvPr>
          <p:cNvSpPr/>
          <p:nvPr userDrawn="1"/>
        </p:nvSpPr>
        <p:spPr bwMode="auto">
          <a:xfrm>
            <a:off x="0" y="0"/>
            <a:ext cx="12192000" cy="949234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0068" y="1456594"/>
            <a:ext cx="10267949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[Klicka här för att skriva rubrik]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068" y="2159000"/>
            <a:ext cx="10267949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skriva 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534401" y="237635"/>
            <a:ext cx="3359151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fld id="{E3FD2112-E6B9-44F4-A9AB-DBD0546F757B}" type="datetime1">
              <a:rPr lang="sv-SE" smtClean="0"/>
              <a:t>2024-10-03</a:t>
            </a:fld>
            <a:endParaRPr lang="sv-S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534401" y="655027"/>
            <a:ext cx="3359151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r>
              <a:rPr lang="sv-SE"/>
              <a:t>Serviceförvaltningen</a:t>
            </a:r>
            <a:endParaRPr 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1" y="446332"/>
            <a:ext cx="3359151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fld id="{65EAC295-B5BC-4B98-BE11-8B11DB9261CC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4" name="Bild 3">
            <a:extLst>
              <a:ext uri="{FF2B5EF4-FFF2-40B4-BE49-F238E27FC236}">
                <a16:creationId xmlns:a16="http://schemas.microsoft.com/office/drawing/2014/main" id="{3F9ED0BF-B3A6-4BC7-B609-557DDADF82D1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3" name="Grupp 2">
            <a:extLst>
              <a:ext uri="{FF2B5EF4-FFF2-40B4-BE49-F238E27FC236}">
                <a16:creationId xmlns:a16="http://schemas.microsoft.com/office/drawing/2014/main" id="{C70EBA9E-AE82-42A5-8CD1-200207F90F49}"/>
              </a:ext>
            </a:extLst>
          </p:cNvPr>
          <p:cNvGrpSpPr/>
          <p:nvPr userDrawn="1"/>
        </p:nvGrpSpPr>
        <p:grpSpPr>
          <a:xfrm>
            <a:off x="12047537" y="3175"/>
            <a:ext cx="144463" cy="788988"/>
            <a:chOff x="12047537" y="3175"/>
            <a:chExt cx="144463" cy="788988"/>
          </a:xfrm>
        </p:grpSpPr>
        <p:sp>
          <p:nvSpPr>
            <p:cNvPr id="11" name="Rectangle 30">
              <a:extLst>
                <a:ext uri="{FF2B5EF4-FFF2-40B4-BE49-F238E27FC236}">
                  <a16:creationId xmlns:a16="http://schemas.microsoft.com/office/drawing/2014/main" id="{B9ECAAA0-1422-45F4-9A1E-03CF5A1F5668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2" name="Rectangle 31">
              <a:extLst>
                <a:ext uri="{FF2B5EF4-FFF2-40B4-BE49-F238E27FC236}">
                  <a16:creationId xmlns:a16="http://schemas.microsoft.com/office/drawing/2014/main" id="{A31D8A10-BC81-4F7F-97EA-5197AEBEE131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3" name="Rectangle 32">
              <a:extLst>
                <a:ext uri="{FF2B5EF4-FFF2-40B4-BE49-F238E27FC236}">
                  <a16:creationId xmlns:a16="http://schemas.microsoft.com/office/drawing/2014/main" id="{6365EC3A-FE76-4F6D-896A-5E594C635E3F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4" name="Rectangle 33">
              <a:extLst>
                <a:ext uri="{FF2B5EF4-FFF2-40B4-BE49-F238E27FC236}">
                  <a16:creationId xmlns:a16="http://schemas.microsoft.com/office/drawing/2014/main" id="{30CB5A33-CE48-453A-A29D-59CA54870638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12047537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58" r:id="rId9"/>
    <p:sldLayoutId id="2147483650" r:id="rId10"/>
    <p:sldLayoutId id="2147483657" r:id="rId11"/>
    <p:sldLayoutId id="2147483662" r:id="rId12"/>
    <p:sldLayoutId id="2147483663" r:id="rId13"/>
    <p:sldLayoutId id="2147483661" r:id="rId14"/>
    <p:sldLayoutId id="2147483659" r:id="rId15"/>
    <p:sldLayoutId id="2147483654" r:id="rId16"/>
    <p:sldLayoutId id="2147483655" r:id="rId17"/>
    <p:sldLayoutId id="2147483660" r:id="rId18"/>
    <p:sldLayoutId id="2147483678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9pPr>
    </p:titleStyle>
    <p:bodyStyle>
      <a:lvl1pPr marL="342900" indent="-342900" algn="l" rtl="0" eaLnBrk="1" fontAlgn="base" hangingPunct="1">
        <a:lnSpc>
          <a:spcPts val="3200"/>
        </a:lnSpc>
        <a:spcBef>
          <a:spcPts val="500"/>
        </a:spcBef>
        <a:spcAft>
          <a:spcPts val="20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0955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4ED4AB7E-CADB-7B13-DA9B-8A788DEA1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Övergripande process för verksamhetsförändring</a:t>
            </a:r>
            <a:br>
              <a:rPr lang="sv-SE" dirty="0"/>
            </a:b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8C67FE3-0BF3-DC8C-9FEF-6C1896A2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EE85C-9EC2-4DE7-921A-66A6B20F05B0}" type="datetime1">
              <a:rPr lang="sv-SE" smtClean="0"/>
              <a:t>2024-10-03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F398CCA-ECEA-7232-2B72-ABB7E25E4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Serviceförvaltningen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A184C66-7E5F-49E9-AE0B-0747647EC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88CD-CCDE-49E5-84E6-67161CD99BDA}" type="slidenum">
              <a:rPr lang="sv-SE" smtClean="0"/>
              <a:pPr/>
              <a:t>1</a:t>
            </a:fld>
            <a:endParaRPr lang="sv-SE"/>
          </a:p>
        </p:txBody>
      </p:sp>
      <p:graphicFrame>
        <p:nvGraphicFramePr>
          <p:cNvPr id="8" name="Platshållare för innehåll 7">
            <a:extLst>
              <a:ext uri="{FF2B5EF4-FFF2-40B4-BE49-F238E27FC236}">
                <a16:creationId xmlns:a16="http://schemas.microsoft.com/office/drawing/2014/main" id="{F4B2E4A4-8198-AFA4-2679-5EF79AED4D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065233"/>
              </p:ext>
            </p:extLst>
          </p:nvPr>
        </p:nvGraphicFramePr>
        <p:xfrm>
          <a:off x="760413" y="2159000"/>
          <a:ext cx="10267950" cy="393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045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389491D-F0FB-B38B-BA2A-1972D78DE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068" y="2775569"/>
            <a:ext cx="10267949" cy="332043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Chef gör en analys av behovet av förändring (verksamhets, personal- och ekonomimässigt).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Chef tar fram en presentation som beskriver den nuvarande organisationen samt förslag till nya organisationens uppdrag, omfattning och en övergripande tidsplan för förändringen. </a:t>
            </a:r>
          </a:p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EA89CC2-B819-8A28-071C-6A92BC542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A806-B6E3-4A35-A044-AE386A2970DE}" type="datetime1">
              <a:rPr lang="sv-SE" smtClean="0"/>
              <a:t>2024-10-03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B22C344-6B98-5856-22E6-60183EE80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7584A63B-13B8-62B5-3DC4-8B75B1DCE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BB44-B4B5-45AD-87A9-3B8A569A17F0}" type="slidenum">
              <a:rPr lang="sv-SE" smtClean="0"/>
              <a:pPr/>
              <a:t>2</a:t>
            </a:fld>
            <a:endParaRPr lang="sv-SE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F2E5F531-4E93-CCA1-B117-37E7C33E9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8" y="785202"/>
            <a:ext cx="2755631" cy="165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784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13C4CCC5-9D28-EDAA-BE41-9F8123538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8" y="762000"/>
            <a:ext cx="2755631" cy="1652159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3ECE072-B78C-55D3-BAFA-D6195BB5D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068" y="2670372"/>
            <a:ext cx="10267949" cy="342562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Chef ansvara för att ärendet kommer upp på agendan för samverkan och ger fackliga parter information om förslaget till verksamhetsförändringen. Även involvera skyddsombud där de inte ingår i samverkansgruppen.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Chef informera och presentera förslaget till berörda medarbetare. Informationen ska om möjligt ges både muntligen och skriftligen. Medarbetare ska ges möjlighet att vara delaktiga och komma med synpunkter.</a:t>
            </a:r>
          </a:p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4F62B73-82FC-0C4F-EA06-DD2EA410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A806-B6E3-4A35-A044-AE386A2970DE}" type="datetime1">
              <a:rPr lang="sv-SE" smtClean="0"/>
              <a:t>2024-10-03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59EEF0A-F23F-EA89-A7F1-5E28130AA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315FB6-D478-AB22-E00B-B7074A47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BB44-B4B5-45AD-87A9-3B8A569A17F0}" type="slidenum">
              <a:rPr lang="sv-SE" smtClean="0"/>
              <a:pPr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651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latshållare för innehåll 9">
            <a:extLst>
              <a:ext uri="{FF2B5EF4-FFF2-40B4-BE49-F238E27FC236}">
                <a16:creationId xmlns:a16="http://schemas.microsoft.com/office/drawing/2014/main" id="{266709F6-129C-47DC-3874-A099A08C61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0638" y="785202"/>
            <a:ext cx="2755631" cy="1652159"/>
          </a:xfrm>
        </p:spPr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7F8016B-C5E0-1D21-087E-AEA4A1F7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A806-B6E3-4A35-A044-AE386A2970DE}" type="datetime1">
              <a:rPr lang="sv-SE" smtClean="0"/>
              <a:t>2024-10-03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0DC94F0-A248-36E7-2880-DB19CBC75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17AE29C-C47E-E32D-22F5-626EDC662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BB44-B4B5-45AD-87A9-3B8A569A17F0}" type="slidenum">
              <a:rPr lang="sv-SE" smtClean="0"/>
              <a:pPr/>
              <a:t>4</a:t>
            </a:fld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3B02D8A-C70F-1E72-5319-3F01C1A9871B}"/>
              </a:ext>
            </a:extLst>
          </p:cNvPr>
          <p:cNvSpPr txBox="1">
            <a:spLocks/>
          </p:cNvSpPr>
          <p:nvPr/>
        </p:nvSpPr>
        <p:spPr bwMode="auto">
          <a:xfrm>
            <a:off x="650638" y="2710832"/>
            <a:ext cx="10377379" cy="370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3200"/>
              </a:lnSpc>
              <a:spcBef>
                <a:spcPts val="500"/>
              </a:spcBef>
              <a:spcAft>
                <a:spcPts val="200"/>
              </a:spcAft>
              <a:buFont typeface="Wingdings" pitchFamily="2" charset="2"/>
              <a:buNone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20000"/>
              </a:lnSpc>
              <a:spcBef>
                <a:spcPts val="400"/>
              </a:spcBef>
              <a:spcAft>
                <a:spcPts val="10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09550" algn="l" rtl="0" eaLnBrk="1" fontAlgn="base" hangingPunct="1">
              <a:lnSpc>
                <a:spcPct val="120000"/>
              </a:lnSpc>
              <a:spcBef>
                <a:spcPts val="400"/>
              </a:spcBef>
              <a:spcAft>
                <a:spcPts val="10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lnSpc>
                <a:spcPct val="120000"/>
              </a:lnSpc>
              <a:spcBef>
                <a:spcPts val="400"/>
              </a:spcBef>
              <a:spcAft>
                <a:spcPts val="10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lnSpc>
                <a:spcPct val="120000"/>
              </a:lnSpc>
              <a:spcBef>
                <a:spcPts val="400"/>
              </a:spcBef>
              <a:spcAft>
                <a:spcPts val="10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lnSpc>
                <a:spcPct val="120000"/>
              </a:lnSpc>
              <a:spcBef>
                <a:spcPts val="400"/>
              </a:spcBef>
              <a:spcAft>
                <a:spcPts val="10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lnSpc>
                <a:spcPct val="120000"/>
              </a:lnSpc>
              <a:spcBef>
                <a:spcPts val="400"/>
              </a:spcBef>
              <a:spcAft>
                <a:spcPts val="10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lnSpc>
                <a:spcPct val="120000"/>
              </a:lnSpc>
              <a:spcBef>
                <a:spcPts val="400"/>
              </a:spcBef>
              <a:spcAft>
                <a:spcPts val="10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lnSpc>
                <a:spcPct val="120000"/>
              </a:lnSpc>
              <a:spcBef>
                <a:spcPts val="400"/>
              </a:spcBef>
              <a:spcAft>
                <a:spcPts val="10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v-SE" sz="2000" kern="0" dirty="0"/>
              <a:t>Chef tar tillsammans med HR-partner fram en aktivitetsplan kring genomförandets alla delar; en plan för arbetsfördelning och kommunikationsplan och identifiera vilka funktioner och tjänster som kan komma att påverkas. Vid en omfattande verksamhetsförändring ska en projektgrupp bildas.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v-SE" sz="2000" kern="0" dirty="0"/>
              <a:t>Chef tar fram ett beslutsunderlag (missiv) med beskrivning av bakgrund, syfte och tidplan för verksamhetsförändringen.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v-SE" sz="2000" kern="0" dirty="0"/>
              <a:t>HR-partner informerar arbetsgruppen för verksamhetsförändringen om den planerade förändringen. Vid verksamhetsförändringsmöten träffas alla funktioner som berörs av förändringen och enas om en lämplig tidpunkt för när förändringen kan träda i kraft. </a:t>
            </a:r>
          </a:p>
        </p:txBody>
      </p:sp>
    </p:spTree>
    <p:extLst>
      <p:ext uri="{BB962C8B-B14F-4D97-AF65-F5344CB8AC3E}">
        <p14:creationId xmlns:p14="http://schemas.microsoft.com/office/powerpoint/2010/main" val="1056104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DDF2D51-8901-E390-A8EC-B5B213C80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068" y="2710832"/>
            <a:ext cx="10267949" cy="338516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Chef ansvar för att riskbedömning genomförs tillsammans med skyddsombud, berörda medarbetare och ev. HR-partner.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Vid verksamhetsförändring som omfattar flera verksamheter, ska riskbedömning genomföras av både avlämnande och mottagande verksamhet.</a:t>
            </a:r>
          </a:p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BC89282-869C-6362-7072-0D603CAB9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A806-B6E3-4A35-A044-AE386A2970DE}" type="datetime1">
              <a:rPr lang="sv-SE" smtClean="0"/>
              <a:t>2024-10-03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577CE24-2007-23C1-3035-DDC5434E6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EE207A3-CFA1-5BFA-CDB4-954993C9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BB44-B4B5-45AD-87A9-3B8A569A17F0}" type="slidenum">
              <a:rPr lang="sv-SE" smtClean="0"/>
              <a:pPr/>
              <a:t>5</a:t>
            </a:fld>
            <a:endParaRPr lang="sv-SE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0CB22AA-D4A8-61B7-2C7B-0225DAEFE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424" y="762000"/>
            <a:ext cx="2755631" cy="165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840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A3A48E6-045A-941B-23F6-22AE3629F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068" y="2516623"/>
            <a:ext cx="10267949" cy="357937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Det detaljerade förslaget till verksamhetsförändring (missiv) inkl. genomförda riskbedömningar slutbehandlas inom respektive förvaltnings samverkan. Observera att samverkansgruppen behandlar förändringen på organisationsnivå. När enskilda medarbetare berörs sker det enligt MBL i punkt 6 nedan.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Chef ansvarar för att verksamhetsförändringen slutbehandlas inom samverkan. Vid behov utgör HR- partner ett stöd. Skulle oenighet uppstå, kan den lokala fackliga organisationen begära central förhandling enligt § 14 andra stycket MBL (enl. samverkansavtalet). Processen kan då komma att fördröjas. </a:t>
            </a:r>
          </a:p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340B8E1-6F0C-0571-1C34-B2599B06B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A806-B6E3-4A35-A044-AE386A2970DE}" type="datetime1">
              <a:rPr lang="sv-SE" smtClean="0"/>
              <a:t>2024-10-03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497B54C-798F-3D98-BE68-72C19AC91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975136D-34DA-E8A3-0E83-D8DE8EA55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BB44-B4B5-45AD-87A9-3B8A569A17F0}" type="slidenum">
              <a:rPr lang="sv-SE" smtClean="0"/>
              <a:pPr/>
              <a:t>6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99EE9974-0992-0378-B863-A6C9148DF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148" y="785202"/>
            <a:ext cx="2755631" cy="165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690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FFCC13EF-F254-D476-7852-E914422E5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8" y="815716"/>
            <a:ext cx="2755631" cy="1652159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B38E2F-A069-226C-85A4-191E2D6EF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068" y="2678464"/>
            <a:ext cx="10267949" cy="341753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Chef tar fram ett underlag till verkställighetsbeslut och säkerställer att det undertecknas i enlighet med förvaltningens beslutsordning och delger alla verkställande funktioner.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Verkställighetsbeslut diarieförs av förvaltningens registrator.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Chef informerar berörda medarbetare om beslutet både muntligt och i skrift. </a:t>
            </a:r>
          </a:p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36ABF9D-E052-6237-F438-E15165E0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A806-B6E3-4A35-A044-AE386A2970DE}" type="datetime1">
              <a:rPr lang="sv-SE" smtClean="0"/>
              <a:t>2024-10-03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EF4B075-C8C0-E601-342D-8FC60EA50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643EDD5-E322-22F0-DFB9-13E764827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BB44-B4B5-45AD-87A9-3B8A569A17F0}" type="slidenum">
              <a:rPr lang="sv-SE" smtClean="0"/>
              <a:pPr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0360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AAE8745-FD60-428E-9934-3DE5B91FD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068" y="2557083"/>
            <a:ext cx="10267949" cy="35389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Utifrån beslutet genomför berörda parter åtgärder efter verkställighetsbeslut, exempelvis systemändringar, MBL, överlämnande och mottagande.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Genomför aktiviteterna i handlingsplanen utifrån riskbedömningen.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Implementera verksamhetsförändringen.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Gör löpande uppföljning av handlingsplanen som tagits fram efter genomförd riskbedömning på APT och rapportera i samverkan ca 6 månader efter att verksamhetsförändringen genomfördes.</a:t>
            </a:r>
          </a:p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45EDB0F-C877-C832-EF07-1784F1511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A806-B6E3-4A35-A044-AE386A2970DE}" type="datetime1">
              <a:rPr lang="sv-SE" smtClean="0"/>
              <a:t>2024-10-03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4A1FAD1-20AF-4C0C-6340-A84C7BA99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D911B02-34A5-E5F9-2C6B-0883AFEC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BB44-B4B5-45AD-87A9-3B8A569A17F0}" type="slidenum">
              <a:rPr lang="sv-SE" smtClean="0"/>
              <a:pPr/>
              <a:t>8</a:t>
            </a:fld>
            <a:endParaRPr lang="sv-SE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316714F9-15D3-3F7A-506B-F2269EC1F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8" y="762000"/>
            <a:ext cx="2755631" cy="165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388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E46B337-7D75-FA65-5671-1D032A0AC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Stöd att tillgå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F3DF216-379F-7F7C-D705-5B066170C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sv-SE" dirty="0"/>
              <a:t>Information på Intranätet med tillhörande dokument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v-SE" dirty="0"/>
              <a:t>Systemstöd – Stödet (</a:t>
            </a:r>
            <a:r>
              <a:rPr lang="sv-SE" dirty="0" err="1"/>
              <a:t>Stratsys</a:t>
            </a:r>
            <a:r>
              <a:rPr lang="sv-SE" dirty="0"/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v-SE" dirty="0"/>
              <a:t>HR-partner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v-SE" dirty="0"/>
              <a:t>Skyddsombud</a:t>
            </a:r>
          </a:p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BCDA892-620E-87FE-8E52-B5CB13AFA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A806-B6E3-4A35-A044-AE386A2970DE}" type="datetime1">
              <a:rPr lang="sv-SE" smtClean="0"/>
              <a:t>2024-10-03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8D1E948-CD19-EC63-6F88-9E03A8CF6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40857CC-2F5A-B986-E1C5-D933A914E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BB44-B4B5-45AD-87A9-3B8A569A17F0}" type="slidenum">
              <a:rPr lang="sv-SE" smtClean="0"/>
              <a:pPr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502364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formgivning">
  <a:themeElements>
    <a:clrScheme name="SLL">
      <a:dk1>
        <a:srgbClr val="000000"/>
      </a:dk1>
      <a:lt1>
        <a:srgbClr val="FFFFFF"/>
      </a:lt1>
      <a:dk2>
        <a:srgbClr val="406618"/>
      </a:dk2>
      <a:lt2>
        <a:srgbClr val="78BE00"/>
      </a:lt2>
      <a:accent1>
        <a:srgbClr val="002D5A"/>
      </a:accent1>
      <a:accent2>
        <a:srgbClr val="00AEEF"/>
      </a:accent2>
      <a:accent3>
        <a:srgbClr val="9A0932"/>
      </a:accent3>
      <a:accent4>
        <a:srgbClr val="E1056D"/>
      </a:accent4>
      <a:accent5>
        <a:srgbClr val="EB9100"/>
      </a:accent5>
      <a:accent6>
        <a:srgbClr val="FFD400"/>
      </a:accent6>
      <a:hlink>
        <a:srgbClr val="034EA2"/>
      </a:hlink>
      <a:folHlink>
        <a:srgbClr val="034EA2"/>
      </a:folHlink>
    </a:clrScheme>
    <a:fontScheme name="Standardformgivning">
      <a:majorFont>
        <a:latin typeface="Verdana"/>
        <a:ea typeface="Geneva"/>
        <a:cs typeface=""/>
      </a:majorFont>
      <a:minorFont>
        <a:latin typeface="Verdana"/>
        <a:ea typeface="Genev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rgbClr val="003468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ea typeface="Geneva" pitchFamily="1" charset="-128"/>
          </a:defRPr>
        </a:defPPr>
      </a:lstStyle>
    </a:spDef>
    <a:lnDef>
      <a:spPr bwMode="auto"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AEE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noAutofit/>
      </a:bodyPr>
      <a:lstStyle>
        <a:defPPr algn="l">
          <a:defRPr smtClean="0"/>
        </a:defPPr>
      </a:lstStyle>
    </a:tx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BAB0B9"/>
        </a:lt2>
        <a:accent1>
          <a:srgbClr val="003468"/>
        </a:accent1>
        <a:accent2>
          <a:srgbClr val="00AEEF"/>
        </a:accent2>
        <a:accent3>
          <a:srgbClr val="FFFFFF"/>
        </a:accent3>
        <a:accent4>
          <a:srgbClr val="000000"/>
        </a:accent4>
        <a:accent5>
          <a:srgbClr val="AAAEB9"/>
        </a:accent5>
        <a:accent6>
          <a:srgbClr val="009DD9"/>
        </a:accent6>
        <a:hlink>
          <a:srgbClr val="B30538"/>
        </a:hlink>
        <a:folHlink>
          <a:srgbClr val="E200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owerpointmall serviceförvaltningen.pptx" id="{FDFFC008-4B80-415B-A501-F8BB5F854AF2}" vid="{4BE9F295-7311-422F-8420-C48C791F701B}"/>
    </a:ext>
  </a:ext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3ab0caa-3277-419f-8d3e-ec143247281e">
      <Terms xmlns="http://schemas.microsoft.com/office/infopath/2007/PartnerControls"/>
    </lcf76f155ced4ddcb4097134ff3c332f>
    <TaxCatchAll xmlns="8f338f67-29b5-46b6-b282-1a436408b31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3005D24D0110A44B1647A5AECA294B0" ma:contentTypeVersion="13" ma:contentTypeDescription="Skapa ett nytt dokument." ma:contentTypeScope="" ma:versionID="f8f0eaf00619c03e9ff16664f3490dd1">
  <xsd:schema xmlns:xsd="http://www.w3.org/2001/XMLSchema" xmlns:xs="http://www.w3.org/2001/XMLSchema" xmlns:p="http://schemas.microsoft.com/office/2006/metadata/properties" xmlns:ns2="03ab0caa-3277-419f-8d3e-ec143247281e" xmlns:ns3="8f338f67-29b5-46b6-b282-1a436408b318" targetNamespace="http://schemas.microsoft.com/office/2006/metadata/properties" ma:root="true" ma:fieldsID="d52046e1b823203a5c0d06df110da6ae" ns2:_="" ns3:_="">
    <xsd:import namespace="03ab0caa-3277-419f-8d3e-ec143247281e"/>
    <xsd:import namespace="8f338f67-29b5-46b6-b282-1a436408b3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ab0caa-3277-419f-8d3e-ec14324728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Bildmarkeringar" ma:readOnly="false" ma:fieldId="{5cf76f15-5ced-4ddc-b409-7134ff3c332f}" ma:taxonomyMulti="true" ma:sspId="f56b5669-8d4c-4328-81e7-31ab7de9bcb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338f67-29b5-46b6-b282-1a436408b3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155d74e7-de4d-448e-a3ab-d4ae5f720f26}" ma:internalName="TaxCatchAll" ma:showField="CatchAllData" ma:web="8f338f67-29b5-46b6-b282-1a436408b3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811411-CF34-49E2-A431-F619BF3360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EACB06-32FF-4A48-81DB-643BCA22266E}">
  <ds:schemaRefs>
    <ds:schemaRef ds:uri="http://schemas.microsoft.com/office/2006/metadata/properties"/>
    <ds:schemaRef ds:uri="http://schemas.microsoft.com/office/infopath/2007/PartnerControls"/>
    <ds:schemaRef ds:uri="03ab0caa-3277-419f-8d3e-ec143247281e"/>
    <ds:schemaRef ds:uri="8f338f67-29b5-46b6-b282-1a436408b318"/>
  </ds:schemaRefs>
</ds:datastoreItem>
</file>

<file path=customXml/itemProps3.xml><?xml version="1.0" encoding="utf-8"?>
<ds:datastoreItem xmlns:ds="http://schemas.openxmlformats.org/officeDocument/2006/customXml" ds:itemID="{AB268D51-5474-4CD5-B7BA-A2B6399EE6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ab0caa-3277-419f-8d3e-ec143247281e"/>
    <ds:schemaRef ds:uri="8f338f67-29b5-46b6-b282-1a436408b3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SF</Template>
  <TotalTime>786</TotalTime>
  <Words>482</Words>
  <Application>Microsoft Office PowerPoint</Application>
  <PresentationFormat>Bredbild</PresentationFormat>
  <Paragraphs>58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9</vt:i4>
      </vt:variant>
    </vt:vector>
  </HeadingPairs>
  <TitlesOfParts>
    <vt:vector size="13" baseType="lpstr">
      <vt:lpstr>Arial</vt:lpstr>
      <vt:lpstr>Verdana</vt:lpstr>
      <vt:lpstr>Wingdings</vt:lpstr>
      <vt:lpstr>Standardformgivning</vt:lpstr>
      <vt:lpstr>Övergripande process för verksamhetsförändring 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Stöd att tillgå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Sofia Elvin</dc:creator>
  <cp:lastModifiedBy>Sofia Elvin</cp:lastModifiedBy>
  <cp:revision>7</cp:revision>
  <dcterms:created xsi:type="dcterms:W3CDTF">2024-09-29T11:27:17Z</dcterms:created>
  <dcterms:modified xsi:type="dcterms:W3CDTF">2024-10-03T10:45:23Z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0x010100A3005D24D0110A44B1647A5AECA294B0</vt:lpwstr>
  </property>
</Properties>
</file>